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74" r:id="rId7"/>
    <p:sldId id="262" r:id="rId8"/>
    <p:sldId id="263"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00" autoAdjust="0"/>
    <p:restoredTop sz="94660"/>
  </p:normalViewPr>
  <p:slideViewPr>
    <p:cSldViewPr>
      <p:cViewPr varScale="1">
        <p:scale>
          <a:sx n="56" d="100"/>
          <a:sy n="56" d="100"/>
        </p:scale>
        <p:origin x="269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그룹 54">
            <a:extLst>
              <a:ext uri="{FF2B5EF4-FFF2-40B4-BE49-F238E27FC236}">
                <a16:creationId xmlns:a16="http://schemas.microsoft.com/office/drawing/2014/main" id="{94C13DEA-652F-46B8-940E-F5D9AF574B4B}"/>
              </a:ext>
            </a:extLst>
          </p:cNvPr>
          <p:cNvGrpSpPr/>
          <p:nvPr/>
        </p:nvGrpSpPr>
        <p:grpSpPr>
          <a:xfrm>
            <a:off x="0" y="-108004"/>
            <a:ext cx="5471998" cy="8100003"/>
            <a:chOff x="0" y="-108004"/>
            <a:chExt cx="5471998" cy="8100003"/>
          </a:xfrm>
        </p:grpSpPr>
        <p:sp>
          <p:nvSpPr>
            <p:cNvPr id="49" name="object 49"/>
            <p:cNvSpPr/>
            <p:nvPr/>
          </p:nvSpPr>
          <p:spPr>
            <a:xfrm>
              <a:off x="4095497" y="-108004"/>
              <a:ext cx="1376489" cy="1440002"/>
            </a:xfrm>
            <a:custGeom>
              <a:avLst/>
              <a:gdLst/>
              <a:ahLst/>
              <a:cxnLst/>
              <a:rect l="l" t="t" r="r" b="b"/>
              <a:pathLst>
                <a:path w="1376489" h="1440002">
                  <a:moveTo>
                    <a:pt x="1376489" y="108004"/>
                  </a:moveTo>
                  <a:lnTo>
                    <a:pt x="0" y="108004"/>
                  </a:lnTo>
                  <a:lnTo>
                    <a:pt x="0" y="324002"/>
                  </a:lnTo>
                  <a:lnTo>
                    <a:pt x="1115999" y="324002"/>
                  </a:lnTo>
                  <a:lnTo>
                    <a:pt x="1115999" y="1440002"/>
                  </a:lnTo>
                  <a:lnTo>
                    <a:pt x="1376489" y="1440002"/>
                  </a:lnTo>
                  <a:lnTo>
                    <a:pt x="1376489" y="108004"/>
                  </a:lnTo>
                  <a:close/>
                </a:path>
              </a:pathLst>
            </a:custGeom>
            <a:solidFill>
              <a:srgbClr val="AAE0F9"/>
            </a:solidFill>
          </p:spPr>
          <p:txBody>
            <a:bodyPr wrap="square" lIns="0" tIns="0" rIns="0" bIns="0" rtlCol="0">
              <a:noAutofit/>
            </a:bodyPr>
            <a:lstStyle/>
            <a:p>
              <a:endParaRPr/>
            </a:p>
          </p:txBody>
        </p:sp>
        <p:sp>
          <p:nvSpPr>
            <p:cNvPr id="26" name="object 26"/>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7" name="object 27"/>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8" name="object 28"/>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30" name="object 30"/>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31" name="object 31"/>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32" name="object 32"/>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33" name="object 33"/>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34" name="object 34"/>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35" name="object 35"/>
            <p:cNvSpPr/>
            <p:nvPr/>
          </p:nvSpPr>
          <p:spPr>
            <a:xfrm>
              <a:off x="503999" y="2558313"/>
              <a:ext cx="4352061" cy="2758122"/>
            </a:xfrm>
            <a:prstGeom prst="rect">
              <a:avLst/>
            </a:prstGeom>
            <a:blipFill>
              <a:blip r:embed="rId2" cstate="print"/>
              <a:stretch>
                <a:fillRect/>
              </a:stretch>
            </a:blipFill>
          </p:spPr>
          <p:txBody>
            <a:bodyPr wrap="square" lIns="0" tIns="0" rIns="0" bIns="0" rtlCol="0">
              <a:noAutofit/>
            </a:bodyPr>
            <a:lstStyle/>
            <a:p>
              <a:endParaRPr/>
            </a:p>
          </p:txBody>
        </p:sp>
        <p:sp>
          <p:nvSpPr>
            <p:cNvPr id="37" name="object 37"/>
            <p:cNvSpPr/>
            <p:nvPr/>
          </p:nvSpPr>
          <p:spPr>
            <a:xfrm>
              <a:off x="2470557" y="6995958"/>
              <a:ext cx="460578" cy="185305"/>
            </a:xfrm>
            <a:custGeom>
              <a:avLst/>
              <a:gdLst/>
              <a:ahLst/>
              <a:cxnLst/>
              <a:rect l="l" t="t" r="r" b="b"/>
              <a:pathLst>
                <a:path w="460578" h="185305">
                  <a:moveTo>
                    <a:pt x="36004" y="0"/>
                  </a:moveTo>
                  <a:lnTo>
                    <a:pt x="10589" y="10498"/>
                  </a:lnTo>
                  <a:lnTo>
                    <a:pt x="0" y="35866"/>
                  </a:lnTo>
                  <a:lnTo>
                    <a:pt x="0" y="149301"/>
                  </a:lnTo>
                  <a:lnTo>
                    <a:pt x="2816" y="163287"/>
                  </a:lnTo>
                  <a:lnTo>
                    <a:pt x="10498" y="174716"/>
                  </a:lnTo>
                  <a:lnTo>
                    <a:pt x="21898" y="182438"/>
                  </a:lnTo>
                  <a:lnTo>
                    <a:pt x="35866" y="185305"/>
                  </a:lnTo>
                  <a:lnTo>
                    <a:pt x="424573" y="185305"/>
                  </a:lnTo>
                  <a:lnTo>
                    <a:pt x="438559" y="182489"/>
                  </a:lnTo>
                  <a:lnTo>
                    <a:pt x="449988" y="174806"/>
                  </a:lnTo>
                  <a:lnTo>
                    <a:pt x="457711" y="163407"/>
                  </a:lnTo>
                  <a:lnTo>
                    <a:pt x="460577" y="149439"/>
                  </a:lnTo>
                  <a:lnTo>
                    <a:pt x="460578" y="36004"/>
                  </a:lnTo>
                  <a:lnTo>
                    <a:pt x="457761" y="22018"/>
                  </a:lnTo>
                  <a:lnTo>
                    <a:pt x="450079" y="10589"/>
                  </a:lnTo>
                  <a:lnTo>
                    <a:pt x="438679" y="2867"/>
                  </a:lnTo>
                  <a:lnTo>
                    <a:pt x="424711" y="0"/>
                  </a:lnTo>
                  <a:lnTo>
                    <a:pt x="36004" y="0"/>
                  </a:lnTo>
                  <a:close/>
                </a:path>
              </a:pathLst>
            </a:custGeom>
            <a:solidFill>
              <a:srgbClr val="FFFFFF"/>
            </a:solidFill>
          </p:spPr>
          <p:txBody>
            <a:bodyPr wrap="square" lIns="0" tIns="0" rIns="0" bIns="0" rtlCol="0">
              <a:noAutofit/>
            </a:bodyPr>
            <a:lstStyle/>
            <a:p>
              <a:endParaRPr/>
            </a:p>
          </p:txBody>
        </p:sp>
        <p:sp>
          <p:nvSpPr>
            <p:cNvPr id="39" name="object 39"/>
            <p:cNvSpPr/>
            <p:nvPr/>
          </p:nvSpPr>
          <p:spPr>
            <a:xfrm>
              <a:off x="1577757" y="7183158"/>
              <a:ext cx="460578" cy="185305"/>
            </a:xfrm>
            <a:custGeom>
              <a:avLst/>
              <a:gdLst/>
              <a:ahLst/>
              <a:cxnLst/>
              <a:rect l="l" t="t" r="r" b="b"/>
              <a:pathLst>
                <a:path w="460578" h="185305">
                  <a:moveTo>
                    <a:pt x="36004" y="0"/>
                  </a:moveTo>
                  <a:lnTo>
                    <a:pt x="10589" y="10498"/>
                  </a:lnTo>
                  <a:lnTo>
                    <a:pt x="0" y="35866"/>
                  </a:lnTo>
                  <a:lnTo>
                    <a:pt x="0" y="149301"/>
                  </a:lnTo>
                  <a:lnTo>
                    <a:pt x="2816" y="163287"/>
                  </a:lnTo>
                  <a:lnTo>
                    <a:pt x="10498" y="174716"/>
                  </a:lnTo>
                  <a:lnTo>
                    <a:pt x="21898" y="182438"/>
                  </a:lnTo>
                  <a:lnTo>
                    <a:pt x="35866" y="185305"/>
                  </a:lnTo>
                  <a:lnTo>
                    <a:pt x="424573" y="185305"/>
                  </a:lnTo>
                  <a:lnTo>
                    <a:pt x="438559" y="182489"/>
                  </a:lnTo>
                  <a:lnTo>
                    <a:pt x="449988" y="174806"/>
                  </a:lnTo>
                  <a:lnTo>
                    <a:pt x="457711" y="163407"/>
                  </a:lnTo>
                  <a:lnTo>
                    <a:pt x="460577" y="149439"/>
                  </a:lnTo>
                  <a:lnTo>
                    <a:pt x="460578" y="36004"/>
                  </a:lnTo>
                  <a:lnTo>
                    <a:pt x="457761" y="22018"/>
                  </a:lnTo>
                  <a:lnTo>
                    <a:pt x="450079" y="10589"/>
                  </a:lnTo>
                  <a:lnTo>
                    <a:pt x="438679" y="2867"/>
                  </a:lnTo>
                  <a:lnTo>
                    <a:pt x="424711" y="0"/>
                  </a:lnTo>
                  <a:lnTo>
                    <a:pt x="36004" y="0"/>
                  </a:lnTo>
                  <a:close/>
                </a:path>
              </a:pathLst>
            </a:custGeom>
            <a:solidFill>
              <a:srgbClr val="FFFFFF"/>
            </a:solidFill>
          </p:spPr>
          <p:txBody>
            <a:bodyPr wrap="square" lIns="0" tIns="0" rIns="0" bIns="0" rtlCol="0">
              <a:noAutofit/>
            </a:bodyPr>
            <a:lstStyle/>
            <a:p>
              <a:endParaRPr/>
            </a:p>
          </p:txBody>
        </p:sp>
        <p:sp>
          <p:nvSpPr>
            <p:cNvPr id="41" name="object 41"/>
            <p:cNvSpPr/>
            <p:nvPr/>
          </p:nvSpPr>
          <p:spPr>
            <a:xfrm>
              <a:off x="2097858" y="5656757"/>
              <a:ext cx="257378" cy="185305"/>
            </a:xfrm>
            <a:custGeom>
              <a:avLst/>
              <a:gdLst/>
              <a:ahLst/>
              <a:cxnLst/>
              <a:rect l="l" t="t" r="r" b="b"/>
              <a:pathLst>
                <a:path w="257378" h="185305">
                  <a:moveTo>
                    <a:pt x="36004" y="0"/>
                  </a:moveTo>
                  <a:lnTo>
                    <a:pt x="22018" y="2816"/>
                  </a:lnTo>
                  <a:lnTo>
                    <a:pt x="10589" y="10498"/>
                  </a:lnTo>
                  <a:lnTo>
                    <a:pt x="2867" y="21898"/>
                  </a:lnTo>
                  <a:lnTo>
                    <a:pt x="0" y="35866"/>
                  </a:lnTo>
                  <a:lnTo>
                    <a:pt x="0" y="149301"/>
                  </a:lnTo>
                  <a:lnTo>
                    <a:pt x="2816" y="163287"/>
                  </a:lnTo>
                  <a:lnTo>
                    <a:pt x="10498" y="174716"/>
                  </a:lnTo>
                  <a:lnTo>
                    <a:pt x="21898" y="182438"/>
                  </a:lnTo>
                  <a:lnTo>
                    <a:pt x="35866" y="185305"/>
                  </a:lnTo>
                  <a:lnTo>
                    <a:pt x="221373" y="185305"/>
                  </a:lnTo>
                  <a:lnTo>
                    <a:pt x="235359" y="182489"/>
                  </a:lnTo>
                  <a:lnTo>
                    <a:pt x="246788" y="174806"/>
                  </a:lnTo>
                  <a:lnTo>
                    <a:pt x="254511" y="163407"/>
                  </a:lnTo>
                  <a:lnTo>
                    <a:pt x="257377" y="149439"/>
                  </a:lnTo>
                  <a:lnTo>
                    <a:pt x="257378" y="36004"/>
                  </a:lnTo>
                  <a:lnTo>
                    <a:pt x="254561" y="22018"/>
                  </a:lnTo>
                  <a:lnTo>
                    <a:pt x="246879" y="10589"/>
                  </a:lnTo>
                  <a:lnTo>
                    <a:pt x="235479" y="2867"/>
                  </a:lnTo>
                  <a:lnTo>
                    <a:pt x="221511" y="0"/>
                  </a:lnTo>
                  <a:lnTo>
                    <a:pt x="36004" y="0"/>
                  </a:lnTo>
                  <a:close/>
                </a:path>
              </a:pathLst>
            </a:custGeom>
            <a:solidFill>
              <a:srgbClr val="FFFFFF"/>
            </a:solidFill>
          </p:spPr>
          <p:txBody>
            <a:bodyPr wrap="square" lIns="0" tIns="0" rIns="0" bIns="0" rtlCol="0">
              <a:noAutofit/>
            </a:bodyPr>
            <a:lstStyle/>
            <a:p>
              <a:endParaRPr/>
            </a:p>
          </p:txBody>
        </p:sp>
        <p:sp>
          <p:nvSpPr>
            <p:cNvPr id="43" name="object 43"/>
            <p:cNvSpPr/>
            <p:nvPr/>
          </p:nvSpPr>
          <p:spPr>
            <a:xfrm>
              <a:off x="2105458" y="6210758"/>
              <a:ext cx="257378" cy="185305"/>
            </a:xfrm>
            <a:custGeom>
              <a:avLst/>
              <a:gdLst/>
              <a:ahLst/>
              <a:cxnLst/>
              <a:rect l="l" t="t" r="r" b="b"/>
              <a:pathLst>
                <a:path w="257378" h="185305">
                  <a:moveTo>
                    <a:pt x="36004" y="0"/>
                  </a:moveTo>
                  <a:lnTo>
                    <a:pt x="22018" y="2816"/>
                  </a:lnTo>
                  <a:lnTo>
                    <a:pt x="10589" y="10498"/>
                  </a:lnTo>
                  <a:lnTo>
                    <a:pt x="2867" y="21898"/>
                  </a:lnTo>
                  <a:lnTo>
                    <a:pt x="0" y="35866"/>
                  </a:lnTo>
                  <a:lnTo>
                    <a:pt x="0" y="149301"/>
                  </a:lnTo>
                  <a:lnTo>
                    <a:pt x="2816" y="163287"/>
                  </a:lnTo>
                  <a:lnTo>
                    <a:pt x="10498" y="174716"/>
                  </a:lnTo>
                  <a:lnTo>
                    <a:pt x="21898" y="182438"/>
                  </a:lnTo>
                  <a:lnTo>
                    <a:pt x="35866" y="185305"/>
                  </a:lnTo>
                  <a:lnTo>
                    <a:pt x="221373" y="185305"/>
                  </a:lnTo>
                  <a:lnTo>
                    <a:pt x="235359" y="182489"/>
                  </a:lnTo>
                  <a:lnTo>
                    <a:pt x="246788" y="174806"/>
                  </a:lnTo>
                  <a:lnTo>
                    <a:pt x="254511" y="163407"/>
                  </a:lnTo>
                  <a:lnTo>
                    <a:pt x="257377" y="149439"/>
                  </a:lnTo>
                  <a:lnTo>
                    <a:pt x="257378" y="36004"/>
                  </a:lnTo>
                  <a:lnTo>
                    <a:pt x="254561" y="22018"/>
                  </a:lnTo>
                  <a:lnTo>
                    <a:pt x="246879" y="10589"/>
                  </a:lnTo>
                  <a:lnTo>
                    <a:pt x="235479" y="2867"/>
                  </a:lnTo>
                  <a:lnTo>
                    <a:pt x="221511" y="0"/>
                  </a:lnTo>
                  <a:lnTo>
                    <a:pt x="36004" y="0"/>
                  </a:lnTo>
                  <a:close/>
                </a:path>
              </a:pathLst>
            </a:custGeom>
            <a:solidFill>
              <a:srgbClr val="FFFFFF"/>
            </a:solidFill>
          </p:spPr>
          <p:txBody>
            <a:bodyPr wrap="square" lIns="0" tIns="0" rIns="0" bIns="0" rtlCol="0">
              <a:noAutofit/>
            </a:bodyPr>
            <a:lstStyle/>
            <a:p>
              <a:endParaRPr/>
            </a:p>
          </p:txBody>
        </p:sp>
        <p:sp>
          <p:nvSpPr>
            <p:cNvPr id="45" name="object 45"/>
            <p:cNvSpPr/>
            <p:nvPr/>
          </p:nvSpPr>
          <p:spPr>
            <a:xfrm>
              <a:off x="3016058" y="6793925"/>
              <a:ext cx="257378" cy="185305"/>
            </a:xfrm>
            <a:custGeom>
              <a:avLst/>
              <a:gdLst/>
              <a:ahLst/>
              <a:cxnLst/>
              <a:rect l="l" t="t" r="r" b="b"/>
              <a:pathLst>
                <a:path w="257378" h="185305">
                  <a:moveTo>
                    <a:pt x="36004" y="0"/>
                  </a:moveTo>
                  <a:lnTo>
                    <a:pt x="22018" y="2816"/>
                  </a:lnTo>
                  <a:lnTo>
                    <a:pt x="10589" y="10498"/>
                  </a:lnTo>
                  <a:lnTo>
                    <a:pt x="2867" y="21898"/>
                  </a:lnTo>
                  <a:lnTo>
                    <a:pt x="0" y="35866"/>
                  </a:lnTo>
                  <a:lnTo>
                    <a:pt x="0" y="149301"/>
                  </a:lnTo>
                  <a:lnTo>
                    <a:pt x="2816" y="163287"/>
                  </a:lnTo>
                  <a:lnTo>
                    <a:pt x="10498" y="174716"/>
                  </a:lnTo>
                  <a:lnTo>
                    <a:pt x="21898" y="182438"/>
                  </a:lnTo>
                  <a:lnTo>
                    <a:pt x="35866" y="185305"/>
                  </a:lnTo>
                  <a:lnTo>
                    <a:pt x="221373" y="185305"/>
                  </a:lnTo>
                  <a:lnTo>
                    <a:pt x="235359" y="182489"/>
                  </a:lnTo>
                  <a:lnTo>
                    <a:pt x="246788" y="174806"/>
                  </a:lnTo>
                  <a:lnTo>
                    <a:pt x="254511" y="163407"/>
                  </a:lnTo>
                  <a:lnTo>
                    <a:pt x="257377" y="149439"/>
                  </a:lnTo>
                  <a:lnTo>
                    <a:pt x="257378" y="36004"/>
                  </a:lnTo>
                  <a:lnTo>
                    <a:pt x="254561" y="22018"/>
                  </a:lnTo>
                  <a:lnTo>
                    <a:pt x="246879" y="10589"/>
                  </a:lnTo>
                  <a:lnTo>
                    <a:pt x="235479" y="2867"/>
                  </a:lnTo>
                  <a:lnTo>
                    <a:pt x="221511" y="0"/>
                  </a:lnTo>
                  <a:lnTo>
                    <a:pt x="36004" y="0"/>
                  </a:lnTo>
                  <a:close/>
                </a:path>
              </a:pathLst>
            </a:custGeom>
            <a:solidFill>
              <a:srgbClr val="FFFFFF"/>
            </a:solidFill>
          </p:spPr>
          <p:txBody>
            <a:bodyPr wrap="square" lIns="0" tIns="0" rIns="0" bIns="0" rtlCol="0">
              <a:noAutofit/>
            </a:bodyPr>
            <a:lstStyle/>
            <a:p>
              <a:endParaRPr/>
            </a:p>
          </p:txBody>
        </p:sp>
        <p:sp>
          <p:nvSpPr>
            <p:cNvPr id="47" name="object 47"/>
            <p:cNvSpPr/>
            <p:nvPr/>
          </p:nvSpPr>
          <p:spPr>
            <a:xfrm>
              <a:off x="4015158" y="6793925"/>
              <a:ext cx="257378" cy="185305"/>
            </a:xfrm>
            <a:custGeom>
              <a:avLst/>
              <a:gdLst/>
              <a:ahLst/>
              <a:cxnLst/>
              <a:rect l="l" t="t" r="r" b="b"/>
              <a:pathLst>
                <a:path w="257378" h="185305">
                  <a:moveTo>
                    <a:pt x="36004" y="0"/>
                  </a:moveTo>
                  <a:lnTo>
                    <a:pt x="22018" y="2816"/>
                  </a:lnTo>
                  <a:lnTo>
                    <a:pt x="10589" y="10498"/>
                  </a:lnTo>
                  <a:lnTo>
                    <a:pt x="2867" y="21898"/>
                  </a:lnTo>
                  <a:lnTo>
                    <a:pt x="0" y="35866"/>
                  </a:lnTo>
                  <a:lnTo>
                    <a:pt x="0" y="149301"/>
                  </a:lnTo>
                  <a:lnTo>
                    <a:pt x="2816" y="163287"/>
                  </a:lnTo>
                  <a:lnTo>
                    <a:pt x="10498" y="174716"/>
                  </a:lnTo>
                  <a:lnTo>
                    <a:pt x="21898" y="182438"/>
                  </a:lnTo>
                  <a:lnTo>
                    <a:pt x="35866" y="185305"/>
                  </a:lnTo>
                  <a:lnTo>
                    <a:pt x="221373" y="185305"/>
                  </a:lnTo>
                  <a:lnTo>
                    <a:pt x="235359" y="182489"/>
                  </a:lnTo>
                  <a:lnTo>
                    <a:pt x="246788" y="174806"/>
                  </a:lnTo>
                  <a:lnTo>
                    <a:pt x="254511" y="163407"/>
                  </a:lnTo>
                  <a:lnTo>
                    <a:pt x="257377" y="149439"/>
                  </a:lnTo>
                  <a:lnTo>
                    <a:pt x="257378" y="36004"/>
                  </a:lnTo>
                  <a:lnTo>
                    <a:pt x="254561" y="22018"/>
                  </a:lnTo>
                  <a:lnTo>
                    <a:pt x="246879" y="10589"/>
                  </a:lnTo>
                  <a:lnTo>
                    <a:pt x="235479" y="2867"/>
                  </a:lnTo>
                  <a:lnTo>
                    <a:pt x="221511" y="0"/>
                  </a:lnTo>
                  <a:lnTo>
                    <a:pt x="36004" y="0"/>
                  </a:lnTo>
                  <a:close/>
                </a:path>
              </a:pathLst>
            </a:custGeom>
            <a:solidFill>
              <a:srgbClr val="FFFFFF"/>
            </a:solidFill>
          </p:spPr>
          <p:txBody>
            <a:bodyPr wrap="square" lIns="0" tIns="0" rIns="0" bIns="0" rtlCol="0">
              <a:noAutofit/>
            </a:bodyPr>
            <a:lstStyle/>
            <a:p>
              <a:endParaRPr/>
            </a:p>
          </p:txBody>
        </p:sp>
        <p:sp>
          <p:nvSpPr>
            <p:cNvPr id="24" name="object 24"/>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3" name="object 23"/>
            <p:cNvSpPr txBox="1"/>
            <p:nvPr/>
          </p:nvSpPr>
          <p:spPr>
            <a:xfrm>
              <a:off x="1168099" y="263579"/>
              <a:ext cx="1302457" cy="129335"/>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Practica la vida de fe</a:t>
              </a:r>
              <a:endParaRPr lang="es-ES" sz="1000" dirty="0">
                <a:latin typeface="Malgun Gothic"/>
                <a:cs typeface="Malgun Gothic"/>
              </a:endParaRPr>
            </a:p>
          </p:txBody>
        </p:sp>
        <p:sp>
          <p:nvSpPr>
            <p:cNvPr id="22" name="object 22"/>
            <p:cNvSpPr txBox="1"/>
            <p:nvPr/>
          </p:nvSpPr>
          <p:spPr>
            <a:xfrm>
              <a:off x="1142700" y="560717"/>
              <a:ext cx="3686369"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La vida del lenguaje cristiano</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Stg</a:t>
              </a:r>
              <a:r>
                <a:rPr sz="900" dirty="0">
                  <a:latin typeface="Malgun Gothic"/>
                  <a:cs typeface="Malgun Gothic"/>
                </a:rPr>
                <a:t> 3:1~12</a:t>
              </a:r>
            </a:p>
            <a:p>
              <a:pPr marL="25400">
                <a:lnSpc>
                  <a:spcPts val="1080"/>
                </a:lnSpc>
                <a:spcBef>
                  <a:spcPts val="54"/>
                </a:spcBef>
              </a:pPr>
              <a:r>
                <a:rPr lang="es-ES" sz="900" dirty="0">
                  <a:latin typeface="Malgun Gothic"/>
                  <a:cs typeface="Malgun Gothic"/>
                </a:rPr>
                <a:t>Himnario 322</a:t>
              </a:r>
              <a:r>
                <a:rPr sz="900" dirty="0">
                  <a:latin typeface="Malgun Gothic"/>
                  <a:cs typeface="Malgun Gothic"/>
                </a:rPr>
                <a:t> (</a:t>
              </a:r>
              <a:r>
                <a:rPr lang="es-ES" sz="900" dirty="0">
                  <a:latin typeface="Malgun Gothic"/>
                  <a:cs typeface="Malgun Gothic"/>
                </a:rPr>
                <a:t>Como Él viviré</a:t>
              </a:r>
              <a:r>
                <a:rPr sz="900" dirty="0">
                  <a:latin typeface="Malgun Gothic"/>
                  <a:cs typeface="Malgun Gothic"/>
                </a:rPr>
                <a:t>)</a:t>
              </a:r>
            </a:p>
          </p:txBody>
        </p:sp>
        <p:sp>
          <p:nvSpPr>
            <p:cNvPr id="20" name="object 20"/>
            <p:cNvSpPr txBox="1"/>
            <p:nvPr/>
          </p:nvSpPr>
          <p:spPr>
            <a:xfrm>
              <a:off x="1286159" y="1666858"/>
              <a:ext cx="3542910" cy="139700"/>
            </a:xfrm>
            <a:prstGeom prst="rect">
              <a:avLst/>
            </a:prstGeom>
          </p:spPr>
          <p:txBody>
            <a:bodyPr wrap="square" lIns="0" tIns="6635" rIns="0" bIns="0" rtlCol="0">
              <a:noAutofit/>
            </a:bodyPr>
            <a:lstStyle/>
            <a:p>
              <a:pPr marL="12700"/>
              <a:r>
                <a:rPr sz="900" dirty="0">
                  <a:latin typeface="Malgun Gothic"/>
                  <a:cs typeface="Malgun Gothic"/>
                </a:rPr>
                <a:t>1. </a:t>
              </a:r>
              <a:r>
                <a:rPr lang="es-ES" sz="900" dirty="0">
                  <a:latin typeface="Malgun Gothic"/>
                  <a:cs typeface="Malgun Gothic"/>
                </a:rPr>
                <a:t>Conocer las características de la lengua y por qué necesita controlarla.</a:t>
              </a:r>
            </a:p>
          </p:txBody>
        </p:sp>
        <p:sp>
          <p:nvSpPr>
            <p:cNvPr id="17" name="object 17"/>
            <p:cNvSpPr txBox="1"/>
            <p:nvPr/>
          </p:nvSpPr>
          <p:spPr>
            <a:xfrm>
              <a:off x="1286159" y="2032000"/>
              <a:ext cx="2508224" cy="139700"/>
            </a:xfrm>
            <a:prstGeom prst="rect">
              <a:avLst/>
            </a:prstGeom>
          </p:spPr>
          <p:txBody>
            <a:bodyPr wrap="square" lIns="0" tIns="6635" rIns="0" bIns="0" rtlCol="0">
              <a:noAutofit/>
            </a:bodyPr>
            <a:lstStyle/>
            <a:p>
              <a:pPr marL="12700"/>
              <a:r>
                <a:rPr sz="900" dirty="0">
                  <a:latin typeface="Malgun Gothic"/>
                  <a:cs typeface="Malgun Gothic"/>
                </a:rPr>
                <a:t>2.</a:t>
              </a:r>
              <a:r>
                <a:rPr lang="es-ES" sz="900" dirty="0">
                  <a:latin typeface="Malgun Gothic"/>
                  <a:cs typeface="Malgun Gothic"/>
                </a:rPr>
                <a:t> Saber lo que debe hablar como cristiano.</a:t>
              </a:r>
              <a:endParaRPr sz="900" dirty="0">
                <a:latin typeface="Malgun Gothic"/>
                <a:cs typeface="Malgun Gothic"/>
              </a:endParaRPr>
            </a:p>
          </p:txBody>
        </p:sp>
        <p:sp>
          <p:nvSpPr>
            <p:cNvPr id="2" name="object 2"/>
            <p:cNvSpPr txBox="1"/>
            <p:nvPr/>
          </p:nvSpPr>
          <p:spPr>
            <a:xfrm>
              <a:off x="999502" y="282702"/>
              <a:ext cx="71996" cy="971994"/>
            </a:xfrm>
            <a:prstGeom prst="rect">
              <a:avLst/>
            </a:prstGeom>
          </p:spPr>
          <p:txBody>
            <a:bodyPr wrap="square" lIns="0" tIns="0" rIns="0" bIns="0" rtlCol="0">
              <a:noAutofit/>
            </a:bodyPr>
            <a:lstStyle/>
            <a:p>
              <a:pPr marL="25400">
                <a:lnSpc>
                  <a:spcPts val="1000"/>
                </a:lnSpc>
              </a:pPr>
              <a:endParaRPr sz="1000"/>
            </a:p>
          </p:txBody>
        </p:sp>
        <p:sp>
          <p:nvSpPr>
            <p:cNvPr id="50" name="object 3">
              <a:extLst>
                <a:ext uri="{FF2B5EF4-FFF2-40B4-BE49-F238E27FC236}">
                  <a16:creationId xmlns:a16="http://schemas.microsoft.com/office/drawing/2014/main" id="{314559E2-7B33-4F78-ABC7-1735258C1EA2}"/>
                </a:ext>
              </a:extLst>
            </p:cNvPr>
            <p:cNvSpPr txBox="1"/>
            <p:nvPr/>
          </p:nvSpPr>
          <p:spPr>
            <a:xfrm>
              <a:off x="222250" y="446265"/>
              <a:ext cx="766395" cy="670559"/>
            </a:xfrm>
            <a:prstGeom prst="rect">
              <a:avLst/>
            </a:prstGeom>
          </p:spPr>
          <p:txBody>
            <a:bodyPr wrap="square" lIns="0" tIns="33528" rIns="0" bIns="0" rtlCol="0">
              <a:noAutofit/>
            </a:bodyPr>
            <a:lstStyle/>
            <a:p>
              <a:pPr>
                <a:lnSpc>
                  <a:spcPts val="5280"/>
                </a:lnSpc>
              </a:pPr>
              <a:r>
                <a:rPr sz="6600" b="1" spc="-785" dirty="0">
                  <a:latin typeface="Times New Roman"/>
                  <a:cs typeface="Times New Roman"/>
                </a:rPr>
                <a:t>16</a:t>
              </a:r>
              <a:endParaRPr sz="6600" dirty="0">
                <a:latin typeface="Times New Roman"/>
                <a:cs typeface="Times New Roman"/>
              </a:endParaRPr>
            </a:p>
          </p:txBody>
        </p:sp>
        <p:sp>
          <p:nvSpPr>
            <p:cNvPr id="51" name="object 16">
              <a:extLst>
                <a:ext uri="{FF2B5EF4-FFF2-40B4-BE49-F238E27FC236}">
                  <a16:creationId xmlns:a16="http://schemas.microsoft.com/office/drawing/2014/main" id="{A4AAB4AF-9C86-410A-BD2C-C13BB2FD3F90}"/>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pic>
          <p:nvPicPr>
            <p:cNvPr id="54" name="그림 53">
              <a:extLst>
                <a:ext uri="{FF2B5EF4-FFF2-40B4-BE49-F238E27FC236}">
                  <a16:creationId xmlns:a16="http://schemas.microsoft.com/office/drawing/2014/main" id="{42DA7146-A27A-4CF5-B17C-DB2FD0615BC8}"/>
                </a:ext>
              </a:extLst>
            </p:cNvPr>
            <p:cNvPicPr>
              <a:picLocks noChangeAspect="1"/>
            </p:cNvPicPr>
            <p:nvPr/>
          </p:nvPicPr>
          <p:blipFill>
            <a:blip r:embed="rId3"/>
            <a:stretch>
              <a:fillRect/>
            </a:stretch>
          </p:blipFill>
          <p:spPr>
            <a:xfrm>
              <a:off x="363659" y="5614783"/>
              <a:ext cx="4565740" cy="1982599"/>
            </a:xfrm>
            <a:prstGeom prst="rect">
              <a:avLst/>
            </a:prstGeom>
          </p:spPr>
        </p:pic>
        <p:sp>
          <p:nvSpPr>
            <p:cNvPr id="52" name="object 11">
              <a:extLst>
                <a:ext uri="{FF2B5EF4-FFF2-40B4-BE49-F238E27FC236}">
                  <a16:creationId xmlns:a16="http://schemas.microsoft.com/office/drawing/2014/main" id="{3AFE610D-7892-43D3-9650-116F1E2DC8C9}"/>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sp>
          <p:nvSpPr>
            <p:cNvPr id="36" name="object 36"/>
            <p:cNvSpPr/>
            <p:nvPr/>
          </p:nvSpPr>
          <p:spPr>
            <a:xfrm>
              <a:off x="108003"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4" name="object 4"/>
            <p:cNvSpPr txBox="1"/>
            <p:nvPr/>
          </p:nvSpPr>
          <p:spPr>
            <a:xfrm>
              <a:off x="122299" y="7599234"/>
              <a:ext cx="241360" cy="177799"/>
            </a:xfrm>
            <a:prstGeom prst="rect">
              <a:avLst/>
            </a:prstGeom>
          </p:spPr>
          <p:txBody>
            <a:bodyPr wrap="square" lIns="0" tIns="8540" rIns="0" bIns="0" rtlCol="0">
              <a:noAutofit/>
            </a:bodyPr>
            <a:lstStyle/>
            <a:p>
              <a:pPr marL="12700">
                <a:lnSpc>
                  <a:spcPts val="1345"/>
                </a:lnSpc>
              </a:pPr>
              <a:r>
                <a:rPr lang="es-ES" sz="1200" b="1" spc="-139" baseline="11595" dirty="0">
                  <a:latin typeface="Consolas"/>
                  <a:cs typeface="Times New Roman"/>
                </a:rPr>
                <a:t> </a:t>
              </a:r>
              <a:r>
                <a:rPr sz="1500" spc="0" baseline="11595" dirty="0">
                  <a:latin typeface="Times New Roman"/>
                  <a:cs typeface="Times New Roman"/>
                </a:rPr>
                <a:t>28</a:t>
              </a:r>
              <a:endParaRPr sz="1000" dirty="0">
                <a:latin typeface="Times New Roman"/>
                <a:cs typeface="Times New Roman"/>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그룹 37">
            <a:extLst>
              <a:ext uri="{FF2B5EF4-FFF2-40B4-BE49-F238E27FC236}">
                <a16:creationId xmlns:a16="http://schemas.microsoft.com/office/drawing/2014/main" id="{AFE05938-DFE0-4237-9F76-B9BEAF015FDD}"/>
              </a:ext>
            </a:extLst>
          </p:cNvPr>
          <p:cNvGrpSpPr/>
          <p:nvPr/>
        </p:nvGrpSpPr>
        <p:grpSpPr>
          <a:xfrm>
            <a:off x="-3" y="-108004"/>
            <a:ext cx="5471998" cy="8100003"/>
            <a:chOff x="-3" y="-108004"/>
            <a:chExt cx="5471998" cy="8100003"/>
          </a:xfrm>
        </p:grpSpPr>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49945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587803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7871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0000" y="648894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0000" y="7398066"/>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0000" y="52848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1" name="object 31"/>
            <p:cNvSpPr/>
            <p:nvPr/>
          </p:nvSpPr>
          <p:spPr>
            <a:xfrm>
              <a:off x="540000" y="55751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2" name="object 32"/>
            <p:cNvSpPr/>
            <p:nvPr/>
          </p:nvSpPr>
          <p:spPr>
            <a:xfrm>
              <a:off x="540000" y="6186058"/>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3" name="object 33"/>
            <p:cNvSpPr/>
            <p:nvPr/>
          </p:nvSpPr>
          <p:spPr>
            <a:xfrm>
              <a:off x="540000" y="709518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4" name="object 34"/>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36" name="object 36"/>
            <p:cNvSpPr/>
            <p:nvPr/>
          </p:nvSpPr>
          <p:spPr>
            <a:xfrm>
              <a:off x="5014602" y="7488001"/>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pPr algn="ctr"/>
              <a:endParaRPr dirty="0"/>
            </a:p>
          </p:txBody>
        </p:sp>
        <p:sp>
          <p:nvSpPr>
            <p:cNvPr id="35" name="object 35"/>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prstDash val="dash"/>
            </a:ln>
          </p:spPr>
          <p:txBody>
            <a:bodyPr wrap="square" lIns="0" tIns="0" rIns="0" bIns="0" rtlCol="0">
              <a:noAutofit/>
            </a:bodyPr>
            <a:lstStyle/>
            <a:p>
              <a:endParaRPr/>
            </a:p>
          </p:txBody>
        </p:sp>
        <p:sp>
          <p:nvSpPr>
            <p:cNvPr id="17" name="object 17"/>
            <p:cNvSpPr/>
            <p:nvPr/>
          </p:nvSpPr>
          <p:spPr>
            <a:xfrm>
              <a:off x="1799" y="-108004"/>
              <a:ext cx="1376514" cy="1440002"/>
            </a:xfrm>
            <a:custGeom>
              <a:avLst/>
              <a:gdLst/>
              <a:ahLst/>
              <a:cxnLst/>
              <a:rect l="l" t="t" r="r" b="b"/>
              <a:pathLst>
                <a:path w="1376514" h="1440002">
                  <a:moveTo>
                    <a:pt x="260515" y="324002"/>
                  </a:moveTo>
                  <a:lnTo>
                    <a:pt x="1376514" y="324002"/>
                  </a:lnTo>
                  <a:lnTo>
                    <a:pt x="1376514" y="108004"/>
                  </a:lnTo>
                  <a:lnTo>
                    <a:pt x="1" y="108004"/>
                  </a:lnTo>
                  <a:lnTo>
                    <a:pt x="25" y="1440002"/>
                  </a:lnTo>
                  <a:lnTo>
                    <a:pt x="260515" y="1440002"/>
                  </a:lnTo>
                  <a:lnTo>
                    <a:pt x="260515" y="324002"/>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549549" y="4035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912731" y="4751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0" name="object 20"/>
            <p:cNvSpPr/>
            <p:nvPr/>
          </p:nvSpPr>
          <p:spPr>
            <a:xfrm>
              <a:off x="1216794" y="4442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1" name="object 21"/>
            <p:cNvSpPr/>
            <p:nvPr/>
          </p:nvSpPr>
          <p:spPr>
            <a:xfrm>
              <a:off x="1222484" y="4542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2" name="object 22"/>
            <p:cNvSpPr/>
            <p:nvPr/>
          </p:nvSpPr>
          <p:spPr>
            <a:xfrm>
              <a:off x="569081" y="4342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578848" y="8422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14" name="object 14"/>
            <p:cNvSpPr txBox="1"/>
            <p:nvPr/>
          </p:nvSpPr>
          <p:spPr>
            <a:xfrm>
              <a:off x="536286" y="1123090"/>
              <a:ext cx="4515561" cy="1206804"/>
            </a:xfrm>
            <a:prstGeom prst="rect">
              <a:avLst/>
            </a:prstGeom>
          </p:spPr>
          <p:txBody>
            <a:bodyPr wrap="square" lIns="0" tIns="6604" rIns="0" bIns="0" rtlCol="0" anchor="ctr">
              <a:noAutofit/>
            </a:bodyPr>
            <a:lstStyle/>
            <a:p>
              <a:pPr marL="120713" algn="just">
                <a:lnSpc>
                  <a:spcPts val="1200"/>
                </a:lnSpc>
              </a:pPr>
              <a:r>
                <a:rPr lang="es-ES" sz="900" dirty="0">
                  <a:latin typeface="Malgun Gothic"/>
                  <a:cs typeface="Malgun Gothic"/>
                </a:rPr>
                <a:t>¿Cuál de los miembros de nuestro cuerpo puede trabajar más por el Señor?</a:t>
              </a:r>
            </a:p>
            <a:p>
              <a:pPr indent="120650" algn="just">
                <a:lnSpc>
                  <a:spcPts val="1200"/>
                </a:lnSpc>
              </a:pPr>
              <a:r>
                <a:rPr lang="es-ES" sz="900" dirty="0">
                  <a:latin typeface="Malgun Gothic"/>
                  <a:cs typeface="Malgun Gothic"/>
                </a:rPr>
                <a:t>Quizás sea la boca. Es uno de los miembros más preciados de nuestro cuerpo, que puede predicar el evangelio, orar al Señor, dar gracias y alabar, consolar y exhortar a los hermanos y hermanas difíciles. Por otro lado, ¿qué es lo más difícil de dominar en nuestro cuerpo? La Biblia dice que también es la boca, es decir la lengua. Podemos alabar a Dios con nuestras bocas, y podemos maldecir a las personas que han sido creadas a la imagen de Dios. Qué preciosas son nuestras bocas y qué peligrosas son al mismo tiempo.</a:t>
              </a:r>
            </a:p>
          </p:txBody>
        </p:sp>
        <p:sp>
          <p:nvSpPr>
            <p:cNvPr id="13" name="object 13"/>
            <p:cNvSpPr txBox="1"/>
            <p:nvPr/>
          </p:nvSpPr>
          <p:spPr>
            <a:xfrm>
              <a:off x="536286" y="2545782"/>
              <a:ext cx="4515595" cy="1562506"/>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Las palabras que salen de nuestra boca vienen de adentro. Por eso, si el corazón está mal delante de Dios, salen las malas palabras. En nuestras mentes, la naturaleza pecaminosa de la carne, es decir la vieja naturaleza, permanece, así que si no lo controlamos, el pecado naturalmente sale de nuestras bocas. El cristiano salvo será juzgado por el bien o el mal en el tribunal de Cristo por lo que dijo. Por lo tanto, debemos guardar nuestras palabras tanto como podamos. Además, antes de hablar, hay que pensar profundamente cómo afectarán mis palabras. Porque una vez sale de la boca es irreversible. La Biblia dice que no es apropiado que un cristiano hable palabras vergonzosas, palabras necias, palabras sucias, palabras de acoso o mentiras. Como recién renacidos y ciudadanos del cielo, debemos hablar solo buenas palabras que sean dignas del evangelio de Cristo.</a:t>
              </a:r>
            </a:p>
          </p:txBody>
        </p:sp>
        <p:sp>
          <p:nvSpPr>
            <p:cNvPr id="12" name="object 12"/>
            <p:cNvSpPr txBox="1"/>
            <p:nvPr/>
          </p:nvSpPr>
          <p:spPr>
            <a:xfrm>
              <a:off x="570500" y="4542370"/>
              <a:ext cx="14043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11" name="object 11"/>
            <p:cNvSpPr txBox="1"/>
            <p:nvPr/>
          </p:nvSpPr>
          <p:spPr>
            <a:xfrm>
              <a:off x="5030999" y="7599234"/>
              <a:ext cx="256760" cy="177799"/>
            </a:xfrm>
            <a:prstGeom prst="rect">
              <a:avLst/>
            </a:prstGeom>
          </p:spPr>
          <p:txBody>
            <a:bodyPr wrap="square" lIns="0" tIns="8540" rIns="0" bIns="0" rtlCol="0">
              <a:noAutofit/>
            </a:bodyPr>
            <a:lstStyle/>
            <a:p>
              <a:pPr marL="12700" algn="ctr">
                <a:lnSpc>
                  <a:spcPts val="1345"/>
                </a:lnSpc>
              </a:pPr>
              <a:r>
                <a:rPr sz="1500" spc="0" baseline="11595" dirty="0">
                  <a:latin typeface="Times New Roman"/>
                  <a:cs typeface="Times New Roman"/>
                </a:rPr>
                <a:t>29</a:t>
              </a:r>
              <a:endParaRPr sz="1000" dirty="0">
                <a:latin typeface="Times New Roman"/>
                <a:cs typeface="Times New Roman"/>
              </a:endParaRPr>
            </a:p>
          </p:txBody>
        </p:sp>
        <p:sp>
          <p:nvSpPr>
            <p:cNvPr id="10" name="object 10"/>
            <p:cNvSpPr txBox="1"/>
            <p:nvPr/>
          </p:nvSpPr>
          <p:spPr>
            <a:xfrm>
              <a:off x="540000" y="4854850"/>
              <a:ext cx="4463999" cy="1524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540000" y="5145151"/>
              <a:ext cx="4463999"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540000" y="5435450"/>
              <a:ext cx="4463999"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540000" y="5738333"/>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6046358"/>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349240"/>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0000" y="6647458"/>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0000" y="695548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0000" y="7258366"/>
              <a:ext cx="4463999" cy="152400"/>
            </a:xfrm>
            <a:prstGeom prst="rect">
              <a:avLst/>
            </a:prstGeom>
          </p:spPr>
          <p:txBody>
            <a:bodyPr wrap="square" lIns="0" tIns="0" rIns="0" bIns="0" rtlCol="0">
              <a:noAutofit/>
            </a:bodyPr>
            <a:lstStyle/>
            <a:p>
              <a:pPr marL="25400">
                <a:lnSpc>
                  <a:spcPts val="1000"/>
                </a:lnSpc>
              </a:pPr>
              <a:endParaRPr sz="1000"/>
            </a:p>
          </p:txBody>
        </p:sp>
        <p:sp>
          <p:nvSpPr>
            <p:cNvPr id="37" name="object 11">
              <a:extLst>
                <a:ext uri="{FF2B5EF4-FFF2-40B4-BE49-F238E27FC236}">
                  <a16:creationId xmlns:a16="http://schemas.microsoft.com/office/drawing/2014/main" id="{AE45826F-2D37-4210-AEE6-8919F9B5587B}"/>
                </a:ext>
              </a:extLst>
            </p:cNvPr>
            <p:cNvSpPr txBox="1"/>
            <p:nvPr/>
          </p:nvSpPr>
          <p:spPr>
            <a:xfrm>
              <a:off x="603250" y="4445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그룹 103">
            <a:extLst>
              <a:ext uri="{FF2B5EF4-FFF2-40B4-BE49-F238E27FC236}">
                <a16:creationId xmlns:a16="http://schemas.microsoft.com/office/drawing/2014/main" id="{8C13A08D-7B17-42EA-904F-CE5AF9850C89}"/>
              </a:ext>
            </a:extLst>
          </p:cNvPr>
          <p:cNvGrpSpPr/>
          <p:nvPr/>
        </p:nvGrpSpPr>
        <p:grpSpPr>
          <a:xfrm>
            <a:off x="210099" y="467055"/>
            <a:ext cx="4927305" cy="7288440"/>
            <a:chOff x="210099" y="467055"/>
            <a:chExt cx="4927305" cy="7288440"/>
          </a:xfrm>
        </p:grpSpPr>
        <p:sp>
          <p:nvSpPr>
            <p:cNvPr id="93" name="object 93"/>
            <p:cNvSpPr/>
            <p:nvPr/>
          </p:nvSpPr>
          <p:spPr>
            <a:xfrm>
              <a:off x="446394" y="2196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94" name="object 94"/>
            <p:cNvSpPr/>
            <p:nvPr/>
          </p:nvSpPr>
          <p:spPr>
            <a:xfrm>
              <a:off x="483936" y="22336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87" name="object 87"/>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88" name="object 88"/>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89" name="object 89"/>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90" name="object 90"/>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91" name="object 91"/>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92" name="object 92"/>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85" name="object 85"/>
            <p:cNvSpPr/>
            <p:nvPr/>
          </p:nvSpPr>
          <p:spPr>
            <a:xfrm>
              <a:off x="446394" y="261173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86" name="object 86"/>
            <p:cNvSpPr/>
            <p:nvPr/>
          </p:nvSpPr>
          <p:spPr>
            <a:xfrm>
              <a:off x="483936" y="264927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9" name="object 79"/>
            <p:cNvSpPr/>
            <p:nvPr/>
          </p:nvSpPr>
          <p:spPr>
            <a:xfrm>
              <a:off x="465349" y="32715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80" name="object 80"/>
            <p:cNvSpPr/>
            <p:nvPr/>
          </p:nvSpPr>
          <p:spPr>
            <a:xfrm>
              <a:off x="828531" y="33430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81" name="object 81"/>
            <p:cNvSpPr/>
            <p:nvPr/>
          </p:nvSpPr>
          <p:spPr>
            <a:xfrm>
              <a:off x="1132594" y="33122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82" name="object 82"/>
            <p:cNvSpPr/>
            <p:nvPr/>
          </p:nvSpPr>
          <p:spPr>
            <a:xfrm>
              <a:off x="1138284" y="33221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83" name="object 83"/>
            <p:cNvSpPr/>
            <p:nvPr/>
          </p:nvSpPr>
          <p:spPr>
            <a:xfrm>
              <a:off x="484882" y="33021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84" name="object 84"/>
            <p:cNvSpPr/>
            <p:nvPr/>
          </p:nvSpPr>
          <p:spPr>
            <a:xfrm>
              <a:off x="494648" y="37101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77" name="object 77"/>
            <p:cNvSpPr/>
            <p:nvPr/>
          </p:nvSpPr>
          <p:spPr>
            <a:xfrm>
              <a:off x="449995" y="39581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8" name="object 78"/>
            <p:cNvSpPr/>
            <p:nvPr/>
          </p:nvSpPr>
          <p:spPr>
            <a:xfrm>
              <a:off x="487536" y="39957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75" name="object 75"/>
            <p:cNvSpPr/>
            <p:nvPr/>
          </p:nvSpPr>
          <p:spPr>
            <a:xfrm>
              <a:off x="449995" y="52099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76" name="object 76"/>
            <p:cNvSpPr/>
            <p:nvPr/>
          </p:nvSpPr>
          <p:spPr>
            <a:xfrm>
              <a:off x="487536" y="52475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9" name="object 59"/>
            <p:cNvSpPr/>
            <p:nvPr/>
          </p:nvSpPr>
          <p:spPr>
            <a:xfrm>
              <a:off x="369253" y="1055980"/>
              <a:ext cx="108292" cy="117030"/>
            </a:xfrm>
            <a:custGeom>
              <a:avLst/>
              <a:gdLst/>
              <a:ahLst/>
              <a:cxnLst/>
              <a:rect l="l" t="t" r="r" b="b"/>
              <a:pathLst>
                <a:path w="108292" h="117030">
                  <a:moveTo>
                    <a:pt x="108292" y="0"/>
                  </a:moveTo>
                  <a:lnTo>
                    <a:pt x="95442" y="4228"/>
                  </a:lnTo>
                  <a:lnTo>
                    <a:pt x="83124" y="9537"/>
                  </a:lnTo>
                  <a:lnTo>
                    <a:pt x="71395" y="15870"/>
                  </a:lnTo>
                  <a:lnTo>
                    <a:pt x="60311" y="23171"/>
                  </a:lnTo>
                  <a:lnTo>
                    <a:pt x="49929" y="31383"/>
                  </a:lnTo>
                  <a:lnTo>
                    <a:pt x="40305" y="40449"/>
                  </a:lnTo>
                  <a:lnTo>
                    <a:pt x="31497" y="50313"/>
                  </a:lnTo>
                  <a:lnTo>
                    <a:pt x="23560" y="60917"/>
                  </a:lnTo>
                  <a:lnTo>
                    <a:pt x="16552" y="72206"/>
                  </a:lnTo>
                  <a:lnTo>
                    <a:pt x="10528" y="84123"/>
                  </a:lnTo>
                  <a:lnTo>
                    <a:pt x="5545" y="96611"/>
                  </a:lnTo>
                  <a:lnTo>
                    <a:pt x="1661" y="109614"/>
                  </a:lnTo>
                  <a:lnTo>
                    <a:pt x="0" y="117030"/>
                  </a:lnTo>
                </a:path>
              </a:pathLst>
            </a:custGeom>
            <a:ln w="12700">
              <a:solidFill>
                <a:srgbClr val="00C0F3"/>
              </a:solidFill>
              <a:prstDash val="dash"/>
            </a:ln>
          </p:spPr>
          <p:txBody>
            <a:bodyPr wrap="square" lIns="0" tIns="0" rIns="0" bIns="0" rtlCol="0">
              <a:noAutofit/>
            </a:bodyPr>
            <a:lstStyle/>
            <a:p>
              <a:endParaRPr/>
            </a:p>
          </p:txBody>
        </p:sp>
        <p:sp>
          <p:nvSpPr>
            <p:cNvPr id="60" name="object 60"/>
            <p:cNvSpPr/>
            <p:nvPr/>
          </p:nvSpPr>
          <p:spPr>
            <a:xfrm>
              <a:off x="366350" y="1246925"/>
              <a:ext cx="0" cy="555650"/>
            </a:xfrm>
            <a:custGeom>
              <a:avLst/>
              <a:gdLst/>
              <a:ahLst/>
              <a:cxnLst/>
              <a:rect l="l" t="t" r="r" b="b"/>
              <a:pathLst>
                <a:path h="555650">
                  <a:moveTo>
                    <a:pt x="0" y="0"/>
                  </a:moveTo>
                  <a:lnTo>
                    <a:pt x="0" y="555650"/>
                  </a:lnTo>
                </a:path>
              </a:pathLst>
            </a:custGeom>
            <a:ln w="12700">
              <a:solidFill>
                <a:srgbClr val="00C0F3"/>
              </a:solidFill>
              <a:prstDash val="dash"/>
            </a:ln>
          </p:spPr>
          <p:txBody>
            <a:bodyPr wrap="square" lIns="0" tIns="0" rIns="0" bIns="0" rtlCol="0">
              <a:noAutofit/>
            </a:bodyPr>
            <a:lstStyle/>
            <a:p>
              <a:endParaRPr/>
            </a:p>
          </p:txBody>
        </p:sp>
        <p:sp>
          <p:nvSpPr>
            <p:cNvPr id="61" name="object 61"/>
            <p:cNvSpPr/>
            <p:nvPr/>
          </p:nvSpPr>
          <p:spPr>
            <a:xfrm>
              <a:off x="366346" y="1184648"/>
              <a:ext cx="1066" cy="37058"/>
            </a:xfrm>
            <a:custGeom>
              <a:avLst/>
              <a:gdLst/>
              <a:ahLst/>
              <a:cxnLst/>
              <a:rect l="l" t="t" r="r" b="b"/>
              <a:pathLst>
                <a:path w="1066" h="37058">
                  <a:moveTo>
                    <a:pt x="1066" y="0"/>
                  </a:moveTo>
                  <a:lnTo>
                    <a:pt x="368" y="5930"/>
                  </a:lnTo>
                  <a:lnTo>
                    <a:pt x="0" y="11976"/>
                  </a:lnTo>
                  <a:lnTo>
                    <a:pt x="0" y="18097"/>
                  </a:lnTo>
                  <a:lnTo>
                    <a:pt x="0" y="37058"/>
                  </a:lnTo>
                </a:path>
              </a:pathLst>
            </a:custGeom>
            <a:ln w="12700">
              <a:solidFill>
                <a:srgbClr val="00C0F3"/>
              </a:solidFill>
            </a:ln>
          </p:spPr>
          <p:txBody>
            <a:bodyPr wrap="square" lIns="0" tIns="0" rIns="0" bIns="0" rtlCol="0">
              <a:noAutofit/>
            </a:bodyPr>
            <a:lstStyle/>
            <a:p>
              <a:endParaRPr/>
            </a:p>
          </p:txBody>
        </p:sp>
        <p:sp>
          <p:nvSpPr>
            <p:cNvPr id="62" name="object 62"/>
            <p:cNvSpPr/>
            <p:nvPr/>
          </p:nvSpPr>
          <p:spPr>
            <a:xfrm>
              <a:off x="371985" y="1875349"/>
              <a:ext cx="117030" cy="108292"/>
            </a:xfrm>
            <a:custGeom>
              <a:avLst/>
              <a:gdLst/>
              <a:ahLst/>
              <a:cxnLst/>
              <a:rect l="l" t="t" r="r" b="b"/>
              <a:pathLst>
                <a:path w="117030" h="108292">
                  <a:moveTo>
                    <a:pt x="0" y="0"/>
                  </a:moveTo>
                  <a:lnTo>
                    <a:pt x="4228" y="12850"/>
                  </a:lnTo>
                  <a:lnTo>
                    <a:pt x="9537" y="25168"/>
                  </a:lnTo>
                  <a:lnTo>
                    <a:pt x="15870" y="36897"/>
                  </a:lnTo>
                  <a:lnTo>
                    <a:pt x="23171" y="47981"/>
                  </a:lnTo>
                  <a:lnTo>
                    <a:pt x="31383" y="58363"/>
                  </a:lnTo>
                  <a:lnTo>
                    <a:pt x="40449" y="67987"/>
                  </a:lnTo>
                  <a:lnTo>
                    <a:pt x="50313" y="76795"/>
                  </a:lnTo>
                  <a:lnTo>
                    <a:pt x="60917" y="84732"/>
                  </a:lnTo>
                  <a:lnTo>
                    <a:pt x="72206" y="91740"/>
                  </a:lnTo>
                  <a:lnTo>
                    <a:pt x="84123" y="97764"/>
                  </a:lnTo>
                  <a:lnTo>
                    <a:pt x="96611" y="102747"/>
                  </a:lnTo>
                  <a:lnTo>
                    <a:pt x="109614" y="106631"/>
                  </a:lnTo>
                  <a:lnTo>
                    <a:pt x="117030" y="108292"/>
                  </a:lnTo>
                </a:path>
              </a:pathLst>
            </a:custGeom>
            <a:ln w="12700">
              <a:solidFill>
                <a:srgbClr val="00C0F3"/>
              </a:solidFill>
              <a:prstDash val="dash"/>
            </a:ln>
          </p:spPr>
          <p:txBody>
            <a:bodyPr wrap="square" lIns="0" tIns="0" rIns="0" bIns="0" rtlCol="0">
              <a:noAutofit/>
            </a:bodyPr>
            <a:lstStyle/>
            <a:p>
              <a:endParaRPr/>
            </a:p>
          </p:txBody>
        </p:sp>
        <p:sp>
          <p:nvSpPr>
            <p:cNvPr id="63" name="object 63"/>
            <p:cNvSpPr/>
            <p:nvPr/>
          </p:nvSpPr>
          <p:spPr>
            <a:xfrm>
              <a:off x="366346" y="1815190"/>
              <a:ext cx="1066" cy="37058"/>
            </a:xfrm>
            <a:custGeom>
              <a:avLst/>
              <a:gdLst/>
              <a:ahLst/>
              <a:cxnLst/>
              <a:rect l="l" t="t" r="r" b="b"/>
              <a:pathLst>
                <a:path w="1066" h="37058">
                  <a:moveTo>
                    <a:pt x="0" y="0"/>
                  </a:moveTo>
                  <a:lnTo>
                    <a:pt x="0" y="18961"/>
                  </a:lnTo>
                  <a:lnTo>
                    <a:pt x="0" y="25082"/>
                  </a:lnTo>
                  <a:lnTo>
                    <a:pt x="368" y="31114"/>
                  </a:lnTo>
                  <a:lnTo>
                    <a:pt x="1066" y="37058"/>
                  </a:lnTo>
                </a:path>
              </a:pathLst>
            </a:custGeom>
            <a:ln w="12700">
              <a:solidFill>
                <a:srgbClr val="00C0F3"/>
              </a:solidFill>
            </a:ln>
          </p:spPr>
          <p:txBody>
            <a:bodyPr wrap="square" lIns="0" tIns="0" rIns="0" bIns="0" rtlCol="0">
              <a:noAutofit/>
            </a:bodyPr>
            <a:lstStyle/>
            <a:p>
              <a:endParaRPr/>
            </a:p>
          </p:txBody>
        </p:sp>
        <p:sp>
          <p:nvSpPr>
            <p:cNvPr id="64" name="object 64"/>
            <p:cNvSpPr/>
            <p:nvPr/>
          </p:nvSpPr>
          <p:spPr>
            <a:xfrm>
              <a:off x="562993" y="1986545"/>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65" name="object 65"/>
            <p:cNvSpPr/>
            <p:nvPr/>
          </p:nvSpPr>
          <p:spPr>
            <a:xfrm>
              <a:off x="500649" y="1985484"/>
              <a:ext cx="37084" cy="1066"/>
            </a:xfrm>
            <a:custGeom>
              <a:avLst/>
              <a:gdLst/>
              <a:ahLst/>
              <a:cxnLst/>
              <a:rect l="l" t="t" r="r" b="b"/>
              <a:pathLst>
                <a:path w="37084" h="1066">
                  <a:moveTo>
                    <a:pt x="0" y="0"/>
                  </a:moveTo>
                  <a:lnTo>
                    <a:pt x="5943" y="698"/>
                  </a:lnTo>
                  <a:lnTo>
                    <a:pt x="11976" y="1066"/>
                  </a:lnTo>
                  <a:lnTo>
                    <a:pt x="18097" y="1066"/>
                  </a:lnTo>
                  <a:lnTo>
                    <a:pt x="37084" y="1066"/>
                  </a:lnTo>
                </a:path>
              </a:pathLst>
            </a:custGeom>
            <a:ln w="12700">
              <a:solidFill>
                <a:srgbClr val="00C0F3"/>
              </a:solidFill>
            </a:ln>
          </p:spPr>
          <p:txBody>
            <a:bodyPr wrap="square" lIns="0" tIns="0" rIns="0" bIns="0" rtlCol="0">
              <a:noAutofit/>
            </a:bodyPr>
            <a:lstStyle/>
            <a:p>
              <a:endParaRPr/>
            </a:p>
          </p:txBody>
        </p:sp>
        <p:sp>
          <p:nvSpPr>
            <p:cNvPr id="66" name="object 66"/>
            <p:cNvSpPr/>
            <p:nvPr/>
          </p:nvSpPr>
          <p:spPr>
            <a:xfrm>
              <a:off x="4922453" y="1863879"/>
              <a:ext cx="108292" cy="117030"/>
            </a:xfrm>
            <a:custGeom>
              <a:avLst/>
              <a:gdLst/>
              <a:ahLst/>
              <a:cxnLst/>
              <a:rect l="l" t="t" r="r" b="b"/>
              <a:pathLst>
                <a:path w="108292" h="117030">
                  <a:moveTo>
                    <a:pt x="0" y="117030"/>
                  </a:moveTo>
                  <a:lnTo>
                    <a:pt x="12850" y="112802"/>
                  </a:lnTo>
                  <a:lnTo>
                    <a:pt x="25168" y="107493"/>
                  </a:lnTo>
                  <a:lnTo>
                    <a:pt x="36897" y="101159"/>
                  </a:lnTo>
                  <a:lnTo>
                    <a:pt x="47981" y="93859"/>
                  </a:lnTo>
                  <a:lnTo>
                    <a:pt x="58363" y="85647"/>
                  </a:lnTo>
                  <a:lnTo>
                    <a:pt x="67987" y="76581"/>
                  </a:lnTo>
                  <a:lnTo>
                    <a:pt x="76795" y="66717"/>
                  </a:lnTo>
                  <a:lnTo>
                    <a:pt x="84732" y="56112"/>
                  </a:lnTo>
                  <a:lnTo>
                    <a:pt x="91740" y="44823"/>
                  </a:lnTo>
                  <a:lnTo>
                    <a:pt x="97764" y="32906"/>
                  </a:lnTo>
                  <a:lnTo>
                    <a:pt x="102747" y="20418"/>
                  </a:lnTo>
                  <a:lnTo>
                    <a:pt x="106631" y="7416"/>
                  </a:lnTo>
                  <a:lnTo>
                    <a:pt x="108292" y="0"/>
                  </a:lnTo>
                </a:path>
              </a:pathLst>
            </a:custGeom>
            <a:ln w="12700">
              <a:solidFill>
                <a:srgbClr val="00C0F3"/>
              </a:solidFill>
              <a:prstDash val="dash"/>
            </a:ln>
          </p:spPr>
          <p:txBody>
            <a:bodyPr wrap="square" lIns="0" tIns="0" rIns="0" bIns="0" rtlCol="0">
              <a:noAutofit/>
            </a:bodyPr>
            <a:lstStyle/>
            <a:p>
              <a:endParaRPr/>
            </a:p>
          </p:txBody>
        </p:sp>
        <p:sp>
          <p:nvSpPr>
            <p:cNvPr id="67" name="object 67"/>
            <p:cNvSpPr/>
            <p:nvPr/>
          </p:nvSpPr>
          <p:spPr>
            <a:xfrm>
              <a:off x="4862273" y="1985484"/>
              <a:ext cx="37071" cy="1066"/>
            </a:xfrm>
            <a:custGeom>
              <a:avLst/>
              <a:gdLst/>
              <a:ahLst/>
              <a:cxnLst/>
              <a:rect l="l" t="t" r="r" b="b"/>
              <a:pathLst>
                <a:path w="37071" h="1066">
                  <a:moveTo>
                    <a:pt x="0" y="1066"/>
                  </a:moveTo>
                  <a:lnTo>
                    <a:pt x="18973" y="1066"/>
                  </a:lnTo>
                  <a:lnTo>
                    <a:pt x="25095" y="1066"/>
                  </a:lnTo>
                  <a:lnTo>
                    <a:pt x="31140" y="698"/>
                  </a:lnTo>
                  <a:lnTo>
                    <a:pt x="37071" y="0"/>
                  </a:lnTo>
                </a:path>
              </a:pathLst>
            </a:custGeom>
            <a:ln w="12700">
              <a:solidFill>
                <a:srgbClr val="00C0F3"/>
              </a:solidFill>
            </a:ln>
          </p:spPr>
          <p:txBody>
            <a:bodyPr wrap="square" lIns="0" tIns="0" rIns="0" bIns="0" rtlCol="0">
              <a:noAutofit/>
            </a:bodyPr>
            <a:lstStyle/>
            <a:p>
              <a:endParaRPr/>
            </a:p>
          </p:txBody>
        </p:sp>
        <p:sp>
          <p:nvSpPr>
            <p:cNvPr id="68" name="object 68"/>
            <p:cNvSpPr/>
            <p:nvPr/>
          </p:nvSpPr>
          <p:spPr>
            <a:xfrm>
              <a:off x="5033650" y="1234315"/>
              <a:ext cx="0" cy="555650"/>
            </a:xfrm>
            <a:custGeom>
              <a:avLst/>
              <a:gdLst/>
              <a:ahLst/>
              <a:cxnLst/>
              <a:rect l="l" t="t" r="r" b="b"/>
              <a:pathLst>
                <a:path h="555650">
                  <a:moveTo>
                    <a:pt x="0" y="555650"/>
                  </a:moveTo>
                  <a:lnTo>
                    <a:pt x="0" y="0"/>
                  </a:lnTo>
                </a:path>
              </a:pathLst>
            </a:custGeom>
            <a:ln w="12700">
              <a:solidFill>
                <a:srgbClr val="00C0F3"/>
              </a:solidFill>
              <a:prstDash val="dash"/>
            </a:ln>
          </p:spPr>
          <p:txBody>
            <a:bodyPr wrap="square" lIns="0" tIns="0" rIns="0" bIns="0" rtlCol="0">
              <a:noAutofit/>
            </a:bodyPr>
            <a:lstStyle/>
            <a:p>
              <a:endParaRPr/>
            </a:p>
          </p:txBody>
        </p:sp>
        <p:sp>
          <p:nvSpPr>
            <p:cNvPr id="69" name="object 69"/>
            <p:cNvSpPr/>
            <p:nvPr/>
          </p:nvSpPr>
          <p:spPr>
            <a:xfrm>
              <a:off x="5032580" y="1815190"/>
              <a:ext cx="1066" cy="37058"/>
            </a:xfrm>
            <a:custGeom>
              <a:avLst/>
              <a:gdLst/>
              <a:ahLst/>
              <a:cxnLst/>
              <a:rect l="l" t="t" r="r" b="b"/>
              <a:pathLst>
                <a:path w="1066" h="37058">
                  <a:moveTo>
                    <a:pt x="0" y="37058"/>
                  </a:moveTo>
                  <a:lnTo>
                    <a:pt x="711" y="31114"/>
                  </a:lnTo>
                  <a:lnTo>
                    <a:pt x="1066" y="25082"/>
                  </a:lnTo>
                  <a:lnTo>
                    <a:pt x="1066" y="18961"/>
                  </a:lnTo>
                  <a:lnTo>
                    <a:pt x="1066" y="0"/>
                  </a:lnTo>
                </a:path>
              </a:pathLst>
            </a:custGeom>
            <a:ln w="12700">
              <a:solidFill>
                <a:srgbClr val="00C0F3"/>
              </a:solidFill>
            </a:ln>
          </p:spPr>
          <p:txBody>
            <a:bodyPr wrap="square" lIns="0" tIns="0" rIns="0" bIns="0" rtlCol="0">
              <a:noAutofit/>
            </a:bodyPr>
            <a:lstStyle/>
            <a:p>
              <a:endParaRPr/>
            </a:p>
          </p:txBody>
        </p:sp>
        <p:sp>
          <p:nvSpPr>
            <p:cNvPr id="70" name="object 70"/>
            <p:cNvSpPr/>
            <p:nvPr/>
          </p:nvSpPr>
          <p:spPr>
            <a:xfrm>
              <a:off x="4910984" y="1053249"/>
              <a:ext cx="117030" cy="108292"/>
            </a:xfrm>
            <a:custGeom>
              <a:avLst/>
              <a:gdLst/>
              <a:ahLst/>
              <a:cxnLst/>
              <a:rect l="l" t="t" r="r" b="b"/>
              <a:pathLst>
                <a:path w="117030" h="108292">
                  <a:moveTo>
                    <a:pt x="117030" y="108292"/>
                  </a:moveTo>
                  <a:lnTo>
                    <a:pt x="112802" y="95442"/>
                  </a:lnTo>
                  <a:lnTo>
                    <a:pt x="107493" y="83124"/>
                  </a:lnTo>
                  <a:lnTo>
                    <a:pt x="101159" y="71395"/>
                  </a:lnTo>
                  <a:lnTo>
                    <a:pt x="93859" y="60311"/>
                  </a:lnTo>
                  <a:lnTo>
                    <a:pt x="85647" y="49929"/>
                  </a:lnTo>
                  <a:lnTo>
                    <a:pt x="76581" y="40305"/>
                  </a:lnTo>
                  <a:lnTo>
                    <a:pt x="66717" y="31497"/>
                  </a:lnTo>
                  <a:lnTo>
                    <a:pt x="56112" y="23560"/>
                  </a:lnTo>
                  <a:lnTo>
                    <a:pt x="44823" y="16552"/>
                  </a:lnTo>
                  <a:lnTo>
                    <a:pt x="32906" y="10528"/>
                  </a:lnTo>
                  <a:lnTo>
                    <a:pt x="20418" y="5545"/>
                  </a:lnTo>
                  <a:lnTo>
                    <a:pt x="7416" y="1661"/>
                  </a:lnTo>
                  <a:lnTo>
                    <a:pt x="0" y="0"/>
                  </a:lnTo>
                </a:path>
              </a:pathLst>
            </a:custGeom>
            <a:ln w="12700">
              <a:solidFill>
                <a:srgbClr val="00C0F3"/>
              </a:solidFill>
              <a:prstDash val="dash"/>
            </a:ln>
          </p:spPr>
          <p:txBody>
            <a:bodyPr wrap="square" lIns="0" tIns="0" rIns="0" bIns="0" rtlCol="0">
              <a:noAutofit/>
            </a:bodyPr>
            <a:lstStyle/>
            <a:p>
              <a:endParaRPr/>
            </a:p>
          </p:txBody>
        </p:sp>
        <p:sp>
          <p:nvSpPr>
            <p:cNvPr id="71" name="object 71"/>
            <p:cNvSpPr/>
            <p:nvPr/>
          </p:nvSpPr>
          <p:spPr>
            <a:xfrm>
              <a:off x="5032580" y="1184648"/>
              <a:ext cx="1066" cy="37058"/>
            </a:xfrm>
            <a:custGeom>
              <a:avLst/>
              <a:gdLst/>
              <a:ahLst/>
              <a:cxnLst/>
              <a:rect l="l" t="t" r="r" b="b"/>
              <a:pathLst>
                <a:path w="1066" h="37058">
                  <a:moveTo>
                    <a:pt x="1066" y="37058"/>
                  </a:moveTo>
                  <a:lnTo>
                    <a:pt x="1066" y="18097"/>
                  </a:lnTo>
                  <a:lnTo>
                    <a:pt x="1066" y="11976"/>
                  </a:lnTo>
                  <a:lnTo>
                    <a:pt x="711" y="5930"/>
                  </a:lnTo>
                  <a:lnTo>
                    <a:pt x="0" y="0"/>
                  </a:lnTo>
                </a:path>
              </a:pathLst>
            </a:custGeom>
            <a:ln w="12700">
              <a:solidFill>
                <a:srgbClr val="00C0F3"/>
              </a:solidFill>
            </a:ln>
          </p:spPr>
          <p:txBody>
            <a:bodyPr wrap="square" lIns="0" tIns="0" rIns="0" bIns="0" rtlCol="0">
              <a:noAutofit/>
            </a:bodyPr>
            <a:lstStyle/>
            <a:p>
              <a:endParaRPr/>
            </a:p>
          </p:txBody>
        </p:sp>
        <p:sp>
          <p:nvSpPr>
            <p:cNvPr id="72" name="object 72"/>
            <p:cNvSpPr/>
            <p:nvPr/>
          </p:nvSpPr>
          <p:spPr>
            <a:xfrm>
              <a:off x="550363" y="1050345"/>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73" name="object 73"/>
            <p:cNvSpPr/>
            <p:nvPr/>
          </p:nvSpPr>
          <p:spPr>
            <a:xfrm>
              <a:off x="4862273" y="1050345"/>
              <a:ext cx="37071" cy="1066"/>
            </a:xfrm>
            <a:custGeom>
              <a:avLst/>
              <a:gdLst/>
              <a:ahLst/>
              <a:cxnLst/>
              <a:rect l="l" t="t" r="r" b="b"/>
              <a:pathLst>
                <a:path w="37071" h="1066">
                  <a:moveTo>
                    <a:pt x="37071" y="1066"/>
                  </a:moveTo>
                  <a:lnTo>
                    <a:pt x="31140" y="355"/>
                  </a:lnTo>
                  <a:lnTo>
                    <a:pt x="25095" y="0"/>
                  </a:lnTo>
                  <a:lnTo>
                    <a:pt x="18973" y="0"/>
                  </a:lnTo>
                  <a:lnTo>
                    <a:pt x="0" y="0"/>
                  </a:lnTo>
                </a:path>
              </a:pathLst>
            </a:custGeom>
            <a:ln w="12699">
              <a:solidFill>
                <a:srgbClr val="00C0F3"/>
              </a:solidFill>
            </a:ln>
          </p:spPr>
          <p:txBody>
            <a:bodyPr wrap="square" lIns="0" tIns="0" rIns="0" bIns="0" rtlCol="0">
              <a:noAutofit/>
            </a:bodyPr>
            <a:lstStyle/>
            <a:p>
              <a:endParaRPr/>
            </a:p>
          </p:txBody>
        </p:sp>
        <p:sp>
          <p:nvSpPr>
            <p:cNvPr id="74" name="object 74"/>
            <p:cNvSpPr/>
            <p:nvPr/>
          </p:nvSpPr>
          <p:spPr>
            <a:xfrm>
              <a:off x="500649" y="1050345"/>
              <a:ext cx="37084" cy="1066"/>
            </a:xfrm>
            <a:custGeom>
              <a:avLst/>
              <a:gdLst/>
              <a:ahLst/>
              <a:cxnLst/>
              <a:rect l="l" t="t" r="r" b="b"/>
              <a:pathLst>
                <a:path w="37084" h="1066">
                  <a:moveTo>
                    <a:pt x="37084" y="0"/>
                  </a:moveTo>
                  <a:lnTo>
                    <a:pt x="18097" y="0"/>
                  </a:lnTo>
                  <a:lnTo>
                    <a:pt x="11976" y="0"/>
                  </a:lnTo>
                  <a:lnTo>
                    <a:pt x="5943" y="355"/>
                  </a:lnTo>
                  <a:lnTo>
                    <a:pt x="0" y="1066"/>
                  </a:lnTo>
                </a:path>
              </a:pathLst>
            </a:custGeom>
            <a:ln w="12699">
              <a:solidFill>
                <a:srgbClr val="00C0F3"/>
              </a:solidFill>
            </a:ln>
          </p:spPr>
          <p:txBody>
            <a:bodyPr wrap="square" lIns="0" tIns="0" rIns="0" bIns="0" rtlCol="0">
              <a:noAutofit/>
            </a:bodyPr>
            <a:lstStyle/>
            <a:p>
              <a:endParaRPr/>
            </a:p>
          </p:txBody>
        </p:sp>
        <p:sp>
          <p:nvSpPr>
            <p:cNvPr id="29" name="object 29"/>
            <p:cNvSpPr/>
            <p:nvPr/>
          </p:nvSpPr>
          <p:spPr>
            <a:xfrm>
              <a:off x="463753" y="5575541"/>
              <a:ext cx="4667300" cy="256451"/>
            </a:xfrm>
            <a:custGeom>
              <a:avLst/>
              <a:gdLst/>
              <a:ahLst/>
              <a:cxnLst/>
              <a:rect l="l" t="t" r="r" b="b"/>
              <a:pathLst>
                <a:path w="4667300" h="256451">
                  <a:moveTo>
                    <a:pt x="0" y="0"/>
                  </a:moveTo>
                  <a:lnTo>
                    <a:pt x="0" y="256451"/>
                  </a:lnTo>
                  <a:lnTo>
                    <a:pt x="4667300" y="256451"/>
                  </a:lnTo>
                  <a:lnTo>
                    <a:pt x="4667300" y="0"/>
                  </a:lnTo>
                  <a:lnTo>
                    <a:pt x="0" y="0"/>
                  </a:lnTo>
                  <a:close/>
                </a:path>
              </a:pathLst>
            </a:custGeom>
            <a:solidFill>
              <a:srgbClr val="00ADEF"/>
            </a:solidFill>
          </p:spPr>
          <p:txBody>
            <a:bodyPr wrap="square" lIns="0" tIns="0" rIns="0" bIns="0" rtlCol="0">
              <a:noAutofit/>
            </a:bodyPr>
            <a:lstStyle/>
            <a:p>
              <a:endParaRPr dirty="0"/>
            </a:p>
          </p:txBody>
        </p:sp>
        <p:sp>
          <p:nvSpPr>
            <p:cNvPr id="30" name="object 30"/>
            <p:cNvSpPr/>
            <p:nvPr/>
          </p:nvSpPr>
          <p:spPr>
            <a:xfrm>
              <a:off x="457400" y="5575546"/>
              <a:ext cx="1279601" cy="0"/>
            </a:xfrm>
            <a:custGeom>
              <a:avLst/>
              <a:gdLst/>
              <a:ahLst/>
              <a:cxnLst/>
              <a:rect l="l" t="t" r="r" b="b"/>
              <a:pathLst>
                <a:path w="1279601">
                  <a:moveTo>
                    <a:pt x="0" y="0"/>
                  </a:moveTo>
                  <a:lnTo>
                    <a:pt x="1279601" y="0"/>
                  </a:lnTo>
                </a:path>
              </a:pathLst>
            </a:custGeom>
            <a:ln w="12700">
              <a:solidFill>
                <a:srgbClr val="00ADEF"/>
              </a:solidFill>
            </a:ln>
          </p:spPr>
          <p:txBody>
            <a:bodyPr wrap="square" lIns="0" tIns="0" rIns="0" bIns="0" rtlCol="0">
              <a:noAutofit/>
            </a:bodyPr>
            <a:lstStyle/>
            <a:p>
              <a:endParaRPr/>
            </a:p>
          </p:txBody>
        </p:sp>
        <p:sp>
          <p:nvSpPr>
            <p:cNvPr id="31" name="object 31"/>
            <p:cNvSpPr/>
            <p:nvPr/>
          </p:nvSpPr>
          <p:spPr>
            <a:xfrm>
              <a:off x="463750" y="5581895"/>
              <a:ext cx="0" cy="250101"/>
            </a:xfrm>
            <a:custGeom>
              <a:avLst/>
              <a:gdLst/>
              <a:ahLst/>
              <a:cxnLst/>
              <a:rect l="l" t="t" r="r" b="b"/>
              <a:pathLst>
                <a:path h="250101">
                  <a:moveTo>
                    <a:pt x="0" y="250101"/>
                  </a:moveTo>
                  <a:lnTo>
                    <a:pt x="0" y="0"/>
                  </a:lnTo>
                </a:path>
              </a:pathLst>
            </a:custGeom>
            <a:ln w="12700">
              <a:solidFill>
                <a:srgbClr val="00ADEF"/>
              </a:solidFill>
            </a:ln>
          </p:spPr>
          <p:txBody>
            <a:bodyPr wrap="square" lIns="0" tIns="0" rIns="0" bIns="0" rtlCol="0">
              <a:noAutofit/>
            </a:bodyPr>
            <a:lstStyle/>
            <a:p>
              <a:endParaRPr/>
            </a:p>
          </p:txBody>
        </p:sp>
        <p:sp>
          <p:nvSpPr>
            <p:cNvPr id="32" name="object 32"/>
            <p:cNvSpPr/>
            <p:nvPr/>
          </p:nvSpPr>
          <p:spPr>
            <a:xfrm>
              <a:off x="1737000" y="5575546"/>
              <a:ext cx="1691995" cy="0"/>
            </a:xfrm>
            <a:custGeom>
              <a:avLst/>
              <a:gdLst/>
              <a:ahLst/>
              <a:cxnLst/>
              <a:rect l="l" t="t" r="r" b="b"/>
              <a:pathLst>
                <a:path w="1691995">
                  <a:moveTo>
                    <a:pt x="0" y="0"/>
                  </a:moveTo>
                  <a:lnTo>
                    <a:pt x="1691995" y="0"/>
                  </a:lnTo>
                </a:path>
              </a:pathLst>
            </a:custGeom>
            <a:ln w="12700">
              <a:solidFill>
                <a:srgbClr val="00ADEF"/>
              </a:solidFill>
            </a:ln>
          </p:spPr>
          <p:txBody>
            <a:bodyPr wrap="square" lIns="0" tIns="0" rIns="0" bIns="0" rtlCol="0">
              <a:noAutofit/>
            </a:bodyPr>
            <a:lstStyle/>
            <a:p>
              <a:endParaRPr/>
            </a:p>
          </p:txBody>
        </p:sp>
        <p:sp>
          <p:nvSpPr>
            <p:cNvPr id="33" name="object 33"/>
            <p:cNvSpPr/>
            <p:nvPr/>
          </p:nvSpPr>
          <p:spPr>
            <a:xfrm>
              <a:off x="3429000" y="5575546"/>
              <a:ext cx="1708404" cy="0"/>
            </a:xfrm>
            <a:custGeom>
              <a:avLst/>
              <a:gdLst/>
              <a:ahLst/>
              <a:cxnLst/>
              <a:rect l="l" t="t" r="r" b="b"/>
              <a:pathLst>
                <a:path w="1708403">
                  <a:moveTo>
                    <a:pt x="0" y="0"/>
                  </a:moveTo>
                  <a:lnTo>
                    <a:pt x="1708404" y="0"/>
                  </a:lnTo>
                </a:path>
              </a:pathLst>
            </a:custGeom>
            <a:ln w="12700">
              <a:solidFill>
                <a:srgbClr val="00ADEF"/>
              </a:solidFill>
            </a:ln>
          </p:spPr>
          <p:txBody>
            <a:bodyPr wrap="square" lIns="0" tIns="0" rIns="0" bIns="0" rtlCol="0">
              <a:noAutofit/>
            </a:bodyPr>
            <a:lstStyle/>
            <a:p>
              <a:endParaRPr/>
            </a:p>
          </p:txBody>
        </p:sp>
        <p:sp>
          <p:nvSpPr>
            <p:cNvPr id="34" name="object 34"/>
            <p:cNvSpPr/>
            <p:nvPr/>
          </p:nvSpPr>
          <p:spPr>
            <a:xfrm>
              <a:off x="5131050" y="5581895"/>
              <a:ext cx="0" cy="250101"/>
            </a:xfrm>
            <a:custGeom>
              <a:avLst/>
              <a:gdLst/>
              <a:ahLst/>
              <a:cxnLst/>
              <a:rect l="l" t="t" r="r" b="b"/>
              <a:pathLst>
                <a:path h="250101">
                  <a:moveTo>
                    <a:pt x="0" y="250101"/>
                  </a:moveTo>
                  <a:lnTo>
                    <a:pt x="0" y="0"/>
                  </a:lnTo>
                </a:path>
              </a:pathLst>
            </a:custGeom>
            <a:ln w="12700">
              <a:solidFill>
                <a:srgbClr val="00ADEF"/>
              </a:solidFill>
            </a:ln>
          </p:spPr>
          <p:txBody>
            <a:bodyPr wrap="square" lIns="0" tIns="0" rIns="0" bIns="0" rtlCol="0">
              <a:noAutofit/>
            </a:bodyPr>
            <a:lstStyle/>
            <a:p>
              <a:endParaRPr/>
            </a:p>
          </p:txBody>
        </p:sp>
        <p:sp>
          <p:nvSpPr>
            <p:cNvPr id="35" name="object 35"/>
            <p:cNvSpPr/>
            <p:nvPr/>
          </p:nvSpPr>
          <p:spPr>
            <a:xfrm>
              <a:off x="463750" y="5831989"/>
              <a:ext cx="0" cy="534289"/>
            </a:xfrm>
            <a:custGeom>
              <a:avLst/>
              <a:gdLst/>
              <a:ahLst/>
              <a:cxnLst/>
              <a:rect l="l" t="t" r="r" b="b"/>
              <a:pathLst>
                <a:path h="534288">
                  <a:moveTo>
                    <a:pt x="0" y="534289"/>
                  </a:moveTo>
                  <a:lnTo>
                    <a:pt x="0" y="0"/>
                  </a:lnTo>
                </a:path>
              </a:pathLst>
            </a:custGeom>
            <a:ln w="12700">
              <a:solidFill>
                <a:srgbClr val="00ADEF"/>
              </a:solidFill>
            </a:ln>
          </p:spPr>
          <p:txBody>
            <a:bodyPr wrap="square" lIns="0" tIns="0" rIns="0" bIns="0" rtlCol="0">
              <a:noAutofit/>
            </a:bodyPr>
            <a:lstStyle/>
            <a:p>
              <a:endParaRPr/>
            </a:p>
          </p:txBody>
        </p:sp>
        <p:sp>
          <p:nvSpPr>
            <p:cNvPr id="36" name="object 36"/>
            <p:cNvSpPr/>
            <p:nvPr/>
          </p:nvSpPr>
          <p:spPr>
            <a:xfrm>
              <a:off x="5131050" y="5831989"/>
              <a:ext cx="0" cy="534289"/>
            </a:xfrm>
            <a:custGeom>
              <a:avLst/>
              <a:gdLst/>
              <a:ahLst/>
              <a:cxnLst/>
              <a:rect l="l" t="t" r="r" b="b"/>
              <a:pathLst>
                <a:path h="534288">
                  <a:moveTo>
                    <a:pt x="0" y="534289"/>
                  </a:moveTo>
                  <a:lnTo>
                    <a:pt x="0" y="0"/>
                  </a:lnTo>
                </a:path>
              </a:pathLst>
            </a:custGeom>
            <a:ln w="12700">
              <a:solidFill>
                <a:srgbClr val="00ADEF"/>
              </a:solidFill>
            </a:ln>
          </p:spPr>
          <p:txBody>
            <a:bodyPr wrap="square" lIns="0" tIns="0" rIns="0" bIns="0" rtlCol="0">
              <a:noAutofit/>
            </a:bodyPr>
            <a:lstStyle/>
            <a:p>
              <a:endParaRPr/>
            </a:p>
          </p:txBody>
        </p:sp>
        <p:sp>
          <p:nvSpPr>
            <p:cNvPr id="37" name="object 37"/>
            <p:cNvSpPr/>
            <p:nvPr/>
          </p:nvSpPr>
          <p:spPr>
            <a:xfrm>
              <a:off x="463750" y="6366273"/>
              <a:ext cx="0" cy="534289"/>
            </a:xfrm>
            <a:custGeom>
              <a:avLst/>
              <a:gdLst/>
              <a:ahLst/>
              <a:cxnLst/>
              <a:rect l="l" t="t" r="r" b="b"/>
              <a:pathLst>
                <a:path h="534289">
                  <a:moveTo>
                    <a:pt x="0" y="534288"/>
                  </a:moveTo>
                  <a:lnTo>
                    <a:pt x="0" y="0"/>
                  </a:lnTo>
                </a:path>
              </a:pathLst>
            </a:custGeom>
            <a:ln w="12700">
              <a:solidFill>
                <a:srgbClr val="00ADEF"/>
              </a:solidFill>
            </a:ln>
          </p:spPr>
          <p:txBody>
            <a:bodyPr wrap="square" lIns="0" tIns="0" rIns="0" bIns="0" rtlCol="0">
              <a:noAutofit/>
            </a:bodyPr>
            <a:lstStyle/>
            <a:p>
              <a:endParaRPr/>
            </a:p>
          </p:txBody>
        </p:sp>
        <p:sp>
          <p:nvSpPr>
            <p:cNvPr id="38" name="object 38"/>
            <p:cNvSpPr/>
            <p:nvPr/>
          </p:nvSpPr>
          <p:spPr>
            <a:xfrm>
              <a:off x="5131050" y="6366273"/>
              <a:ext cx="0" cy="534289"/>
            </a:xfrm>
            <a:custGeom>
              <a:avLst/>
              <a:gdLst/>
              <a:ahLst/>
              <a:cxnLst/>
              <a:rect l="l" t="t" r="r" b="b"/>
              <a:pathLst>
                <a:path h="534289">
                  <a:moveTo>
                    <a:pt x="0" y="534288"/>
                  </a:moveTo>
                  <a:lnTo>
                    <a:pt x="0" y="0"/>
                  </a:lnTo>
                </a:path>
              </a:pathLst>
            </a:custGeom>
            <a:ln w="12700">
              <a:solidFill>
                <a:srgbClr val="00ADEF"/>
              </a:solidFill>
            </a:ln>
          </p:spPr>
          <p:txBody>
            <a:bodyPr wrap="square" lIns="0" tIns="0" rIns="0" bIns="0" rtlCol="0">
              <a:noAutofit/>
            </a:bodyPr>
            <a:lstStyle/>
            <a:p>
              <a:endParaRPr/>
            </a:p>
          </p:txBody>
        </p:sp>
        <p:sp>
          <p:nvSpPr>
            <p:cNvPr id="39" name="object 39"/>
            <p:cNvSpPr/>
            <p:nvPr/>
          </p:nvSpPr>
          <p:spPr>
            <a:xfrm>
              <a:off x="463750" y="6900556"/>
              <a:ext cx="0" cy="527939"/>
            </a:xfrm>
            <a:custGeom>
              <a:avLst/>
              <a:gdLst/>
              <a:ahLst/>
              <a:cxnLst/>
              <a:rect l="l" t="t" r="r" b="b"/>
              <a:pathLst>
                <a:path h="527939">
                  <a:moveTo>
                    <a:pt x="0" y="527939"/>
                  </a:moveTo>
                  <a:lnTo>
                    <a:pt x="0" y="0"/>
                  </a:lnTo>
                </a:path>
              </a:pathLst>
            </a:custGeom>
            <a:ln w="12700">
              <a:solidFill>
                <a:srgbClr val="00ADEF"/>
              </a:solidFill>
            </a:ln>
          </p:spPr>
          <p:txBody>
            <a:bodyPr wrap="square" lIns="0" tIns="0" rIns="0" bIns="0" rtlCol="0">
              <a:noAutofit/>
            </a:bodyPr>
            <a:lstStyle/>
            <a:p>
              <a:endParaRPr/>
            </a:p>
          </p:txBody>
        </p:sp>
        <p:sp>
          <p:nvSpPr>
            <p:cNvPr id="40" name="object 40"/>
            <p:cNvSpPr/>
            <p:nvPr/>
          </p:nvSpPr>
          <p:spPr>
            <a:xfrm>
              <a:off x="5131050" y="6900556"/>
              <a:ext cx="0" cy="527939"/>
            </a:xfrm>
            <a:custGeom>
              <a:avLst/>
              <a:gdLst/>
              <a:ahLst/>
              <a:cxnLst/>
              <a:rect l="l" t="t" r="r" b="b"/>
              <a:pathLst>
                <a:path h="527939">
                  <a:moveTo>
                    <a:pt x="0" y="527939"/>
                  </a:moveTo>
                  <a:lnTo>
                    <a:pt x="0" y="0"/>
                  </a:lnTo>
                </a:path>
              </a:pathLst>
            </a:custGeom>
            <a:ln w="12700">
              <a:solidFill>
                <a:srgbClr val="00ADEF"/>
              </a:solidFill>
            </a:ln>
          </p:spPr>
          <p:txBody>
            <a:bodyPr wrap="square" lIns="0" tIns="0" rIns="0" bIns="0" rtlCol="0">
              <a:noAutofit/>
            </a:bodyPr>
            <a:lstStyle/>
            <a:p>
              <a:endParaRPr/>
            </a:p>
          </p:txBody>
        </p:sp>
        <p:sp>
          <p:nvSpPr>
            <p:cNvPr id="41" name="object 41"/>
            <p:cNvSpPr/>
            <p:nvPr/>
          </p:nvSpPr>
          <p:spPr>
            <a:xfrm>
              <a:off x="457400" y="7434845"/>
              <a:ext cx="1279601" cy="0"/>
            </a:xfrm>
            <a:custGeom>
              <a:avLst/>
              <a:gdLst/>
              <a:ahLst/>
              <a:cxnLst/>
              <a:rect l="l" t="t" r="r" b="b"/>
              <a:pathLst>
                <a:path w="1279601">
                  <a:moveTo>
                    <a:pt x="0" y="0"/>
                  </a:moveTo>
                  <a:lnTo>
                    <a:pt x="1279601" y="0"/>
                  </a:lnTo>
                </a:path>
              </a:pathLst>
            </a:custGeom>
            <a:ln w="12700">
              <a:solidFill>
                <a:srgbClr val="00ADEF"/>
              </a:solidFill>
            </a:ln>
          </p:spPr>
          <p:txBody>
            <a:bodyPr wrap="square" lIns="0" tIns="0" rIns="0" bIns="0" rtlCol="0">
              <a:noAutofit/>
            </a:bodyPr>
            <a:lstStyle/>
            <a:p>
              <a:endParaRPr/>
            </a:p>
          </p:txBody>
        </p:sp>
        <p:sp>
          <p:nvSpPr>
            <p:cNvPr id="42" name="object 42"/>
            <p:cNvSpPr/>
            <p:nvPr/>
          </p:nvSpPr>
          <p:spPr>
            <a:xfrm>
              <a:off x="1737000" y="7434845"/>
              <a:ext cx="1691995" cy="0"/>
            </a:xfrm>
            <a:custGeom>
              <a:avLst/>
              <a:gdLst/>
              <a:ahLst/>
              <a:cxnLst/>
              <a:rect l="l" t="t" r="r" b="b"/>
              <a:pathLst>
                <a:path w="1691995">
                  <a:moveTo>
                    <a:pt x="0" y="0"/>
                  </a:moveTo>
                  <a:lnTo>
                    <a:pt x="1691995" y="0"/>
                  </a:lnTo>
                </a:path>
              </a:pathLst>
            </a:custGeom>
            <a:ln w="12700">
              <a:solidFill>
                <a:srgbClr val="00ADEF"/>
              </a:solidFill>
            </a:ln>
          </p:spPr>
          <p:txBody>
            <a:bodyPr wrap="square" lIns="0" tIns="0" rIns="0" bIns="0" rtlCol="0">
              <a:noAutofit/>
            </a:bodyPr>
            <a:lstStyle/>
            <a:p>
              <a:endParaRPr/>
            </a:p>
          </p:txBody>
        </p:sp>
        <p:sp>
          <p:nvSpPr>
            <p:cNvPr id="43" name="object 43"/>
            <p:cNvSpPr/>
            <p:nvPr/>
          </p:nvSpPr>
          <p:spPr>
            <a:xfrm>
              <a:off x="3429000" y="7434845"/>
              <a:ext cx="1708404" cy="0"/>
            </a:xfrm>
            <a:custGeom>
              <a:avLst/>
              <a:gdLst/>
              <a:ahLst/>
              <a:cxnLst/>
              <a:rect l="l" t="t" r="r" b="b"/>
              <a:pathLst>
                <a:path w="1708403">
                  <a:moveTo>
                    <a:pt x="0" y="0"/>
                  </a:moveTo>
                  <a:lnTo>
                    <a:pt x="1708404" y="0"/>
                  </a:lnTo>
                </a:path>
              </a:pathLst>
            </a:custGeom>
            <a:ln w="12700">
              <a:solidFill>
                <a:srgbClr val="00ADEF"/>
              </a:solidFill>
            </a:ln>
          </p:spPr>
          <p:txBody>
            <a:bodyPr wrap="square" lIns="0" tIns="0" rIns="0" bIns="0" rtlCol="0">
              <a:noAutofit/>
            </a:bodyPr>
            <a:lstStyle/>
            <a:p>
              <a:endParaRPr/>
            </a:p>
          </p:txBody>
        </p:sp>
        <p:sp>
          <p:nvSpPr>
            <p:cNvPr id="44" name="object 44"/>
            <p:cNvSpPr/>
            <p:nvPr/>
          </p:nvSpPr>
          <p:spPr>
            <a:xfrm>
              <a:off x="470100" y="5831996"/>
              <a:ext cx="1266901" cy="0"/>
            </a:xfrm>
            <a:custGeom>
              <a:avLst/>
              <a:gdLst/>
              <a:ahLst/>
              <a:cxnLst/>
              <a:rect l="l" t="t" r="r" b="b"/>
              <a:pathLst>
                <a:path w="1266901">
                  <a:moveTo>
                    <a:pt x="0" y="0"/>
                  </a:moveTo>
                  <a:lnTo>
                    <a:pt x="1266901" y="0"/>
                  </a:lnTo>
                </a:path>
              </a:pathLst>
            </a:custGeom>
            <a:ln w="6350">
              <a:solidFill>
                <a:srgbClr val="00ADEF"/>
              </a:solidFill>
            </a:ln>
          </p:spPr>
          <p:txBody>
            <a:bodyPr wrap="square" lIns="0" tIns="0" rIns="0" bIns="0" rtlCol="0">
              <a:noAutofit/>
            </a:bodyPr>
            <a:lstStyle/>
            <a:p>
              <a:endParaRPr/>
            </a:p>
          </p:txBody>
        </p:sp>
        <p:sp>
          <p:nvSpPr>
            <p:cNvPr id="45" name="object 45"/>
            <p:cNvSpPr/>
            <p:nvPr/>
          </p:nvSpPr>
          <p:spPr>
            <a:xfrm>
              <a:off x="1737000" y="5831996"/>
              <a:ext cx="1691995" cy="0"/>
            </a:xfrm>
            <a:custGeom>
              <a:avLst/>
              <a:gdLst/>
              <a:ahLst/>
              <a:cxnLst/>
              <a:rect l="l" t="t" r="r" b="b"/>
              <a:pathLst>
                <a:path w="1691995">
                  <a:moveTo>
                    <a:pt x="0" y="0"/>
                  </a:moveTo>
                  <a:lnTo>
                    <a:pt x="1691995" y="0"/>
                  </a:lnTo>
                </a:path>
              </a:pathLst>
            </a:custGeom>
            <a:ln w="6350">
              <a:solidFill>
                <a:srgbClr val="00ADEF"/>
              </a:solidFill>
            </a:ln>
          </p:spPr>
          <p:txBody>
            <a:bodyPr wrap="square" lIns="0" tIns="0" rIns="0" bIns="0" rtlCol="0">
              <a:noAutofit/>
            </a:bodyPr>
            <a:lstStyle/>
            <a:p>
              <a:endParaRPr/>
            </a:p>
          </p:txBody>
        </p:sp>
        <p:sp>
          <p:nvSpPr>
            <p:cNvPr id="46" name="object 46"/>
            <p:cNvSpPr/>
            <p:nvPr/>
          </p:nvSpPr>
          <p:spPr>
            <a:xfrm>
              <a:off x="1737000" y="5835164"/>
              <a:ext cx="0" cy="527939"/>
            </a:xfrm>
            <a:custGeom>
              <a:avLst/>
              <a:gdLst/>
              <a:ahLst/>
              <a:cxnLst/>
              <a:rect l="l" t="t" r="r" b="b"/>
              <a:pathLst>
                <a:path h="527938">
                  <a:moveTo>
                    <a:pt x="0" y="527939"/>
                  </a:moveTo>
                  <a:lnTo>
                    <a:pt x="0" y="0"/>
                  </a:lnTo>
                </a:path>
              </a:pathLst>
            </a:custGeom>
            <a:ln w="6350">
              <a:solidFill>
                <a:srgbClr val="00ADEF"/>
              </a:solidFill>
            </a:ln>
          </p:spPr>
          <p:txBody>
            <a:bodyPr wrap="square" lIns="0" tIns="0" rIns="0" bIns="0" rtlCol="0">
              <a:noAutofit/>
            </a:bodyPr>
            <a:lstStyle/>
            <a:p>
              <a:endParaRPr/>
            </a:p>
          </p:txBody>
        </p:sp>
        <p:sp>
          <p:nvSpPr>
            <p:cNvPr id="47" name="object 47"/>
            <p:cNvSpPr/>
            <p:nvPr/>
          </p:nvSpPr>
          <p:spPr>
            <a:xfrm>
              <a:off x="3429000" y="5831996"/>
              <a:ext cx="1695704" cy="0"/>
            </a:xfrm>
            <a:custGeom>
              <a:avLst/>
              <a:gdLst/>
              <a:ahLst/>
              <a:cxnLst/>
              <a:rect l="l" t="t" r="r" b="b"/>
              <a:pathLst>
                <a:path w="1695703">
                  <a:moveTo>
                    <a:pt x="0" y="0"/>
                  </a:moveTo>
                  <a:lnTo>
                    <a:pt x="1695704" y="0"/>
                  </a:lnTo>
                </a:path>
              </a:pathLst>
            </a:custGeom>
            <a:ln w="6350">
              <a:solidFill>
                <a:srgbClr val="00ADEF"/>
              </a:solidFill>
            </a:ln>
          </p:spPr>
          <p:txBody>
            <a:bodyPr wrap="square" lIns="0" tIns="0" rIns="0" bIns="0" rtlCol="0">
              <a:noAutofit/>
            </a:bodyPr>
            <a:lstStyle/>
            <a:p>
              <a:endParaRPr/>
            </a:p>
          </p:txBody>
        </p:sp>
        <p:sp>
          <p:nvSpPr>
            <p:cNvPr id="48" name="object 48"/>
            <p:cNvSpPr/>
            <p:nvPr/>
          </p:nvSpPr>
          <p:spPr>
            <a:xfrm>
              <a:off x="3429000" y="5835164"/>
              <a:ext cx="0" cy="527939"/>
            </a:xfrm>
            <a:custGeom>
              <a:avLst/>
              <a:gdLst/>
              <a:ahLst/>
              <a:cxnLst/>
              <a:rect l="l" t="t" r="r" b="b"/>
              <a:pathLst>
                <a:path h="527938">
                  <a:moveTo>
                    <a:pt x="0" y="527939"/>
                  </a:moveTo>
                  <a:lnTo>
                    <a:pt x="0" y="0"/>
                  </a:lnTo>
                </a:path>
              </a:pathLst>
            </a:custGeom>
            <a:ln w="6350">
              <a:solidFill>
                <a:srgbClr val="00ADEF"/>
              </a:solidFill>
            </a:ln>
          </p:spPr>
          <p:txBody>
            <a:bodyPr wrap="square" lIns="0" tIns="0" rIns="0" bIns="0" rtlCol="0">
              <a:noAutofit/>
            </a:bodyPr>
            <a:lstStyle/>
            <a:p>
              <a:endParaRPr/>
            </a:p>
          </p:txBody>
        </p:sp>
        <p:sp>
          <p:nvSpPr>
            <p:cNvPr id="49" name="object 49"/>
            <p:cNvSpPr/>
            <p:nvPr/>
          </p:nvSpPr>
          <p:spPr>
            <a:xfrm>
              <a:off x="470100" y="6366278"/>
              <a:ext cx="1266901" cy="0"/>
            </a:xfrm>
            <a:custGeom>
              <a:avLst/>
              <a:gdLst/>
              <a:ahLst/>
              <a:cxnLst/>
              <a:rect l="l" t="t" r="r" b="b"/>
              <a:pathLst>
                <a:path w="1266901">
                  <a:moveTo>
                    <a:pt x="0" y="0"/>
                  </a:moveTo>
                  <a:lnTo>
                    <a:pt x="1266901" y="0"/>
                  </a:lnTo>
                </a:path>
              </a:pathLst>
            </a:custGeom>
            <a:ln w="6350">
              <a:solidFill>
                <a:srgbClr val="00ADEF"/>
              </a:solidFill>
            </a:ln>
          </p:spPr>
          <p:txBody>
            <a:bodyPr wrap="square" lIns="0" tIns="0" rIns="0" bIns="0" rtlCol="0">
              <a:noAutofit/>
            </a:bodyPr>
            <a:lstStyle/>
            <a:p>
              <a:endParaRPr/>
            </a:p>
          </p:txBody>
        </p:sp>
        <p:sp>
          <p:nvSpPr>
            <p:cNvPr id="50" name="object 50"/>
            <p:cNvSpPr/>
            <p:nvPr/>
          </p:nvSpPr>
          <p:spPr>
            <a:xfrm>
              <a:off x="1737000" y="6366278"/>
              <a:ext cx="1691995" cy="0"/>
            </a:xfrm>
            <a:custGeom>
              <a:avLst/>
              <a:gdLst/>
              <a:ahLst/>
              <a:cxnLst/>
              <a:rect l="l" t="t" r="r" b="b"/>
              <a:pathLst>
                <a:path w="1691995">
                  <a:moveTo>
                    <a:pt x="0" y="0"/>
                  </a:moveTo>
                  <a:lnTo>
                    <a:pt x="1691995" y="0"/>
                  </a:lnTo>
                </a:path>
              </a:pathLst>
            </a:custGeom>
            <a:ln w="6350">
              <a:solidFill>
                <a:srgbClr val="00ADEF"/>
              </a:solidFill>
            </a:ln>
          </p:spPr>
          <p:txBody>
            <a:bodyPr wrap="square" lIns="0" tIns="0" rIns="0" bIns="0" rtlCol="0">
              <a:noAutofit/>
            </a:bodyPr>
            <a:lstStyle/>
            <a:p>
              <a:endParaRPr/>
            </a:p>
          </p:txBody>
        </p:sp>
        <p:sp>
          <p:nvSpPr>
            <p:cNvPr id="51" name="object 51"/>
            <p:cNvSpPr/>
            <p:nvPr/>
          </p:nvSpPr>
          <p:spPr>
            <a:xfrm>
              <a:off x="1737000" y="6369448"/>
              <a:ext cx="0" cy="527939"/>
            </a:xfrm>
            <a:custGeom>
              <a:avLst/>
              <a:gdLst/>
              <a:ahLst/>
              <a:cxnLst/>
              <a:rect l="l" t="t" r="r" b="b"/>
              <a:pathLst>
                <a:path h="527939">
                  <a:moveTo>
                    <a:pt x="0" y="527938"/>
                  </a:moveTo>
                  <a:lnTo>
                    <a:pt x="0" y="0"/>
                  </a:lnTo>
                </a:path>
              </a:pathLst>
            </a:custGeom>
            <a:ln w="6350">
              <a:solidFill>
                <a:srgbClr val="00ADEF"/>
              </a:solidFill>
            </a:ln>
          </p:spPr>
          <p:txBody>
            <a:bodyPr wrap="square" lIns="0" tIns="0" rIns="0" bIns="0" rtlCol="0">
              <a:noAutofit/>
            </a:bodyPr>
            <a:lstStyle/>
            <a:p>
              <a:endParaRPr/>
            </a:p>
          </p:txBody>
        </p:sp>
        <p:sp>
          <p:nvSpPr>
            <p:cNvPr id="52" name="object 52"/>
            <p:cNvSpPr/>
            <p:nvPr/>
          </p:nvSpPr>
          <p:spPr>
            <a:xfrm>
              <a:off x="3429000" y="6366278"/>
              <a:ext cx="1695704" cy="0"/>
            </a:xfrm>
            <a:custGeom>
              <a:avLst/>
              <a:gdLst/>
              <a:ahLst/>
              <a:cxnLst/>
              <a:rect l="l" t="t" r="r" b="b"/>
              <a:pathLst>
                <a:path w="1695703">
                  <a:moveTo>
                    <a:pt x="0" y="0"/>
                  </a:moveTo>
                  <a:lnTo>
                    <a:pt x="1695704" y="0"/>
                  </a:lnTo>
                </a:path>
              </a:pathLst>
            </a:custGeom>
            <a:ln w="6350">
              <a:solidFill>
                <a:srgbClr val="00ADEF"/>
              </a:solidFill>
            </a:ln>
          </p:spPr>
          <p:txBody>
            <a:bodyPr wrap="square" lIns="0" tIns="0" rIns="0" bIns="0" rtlCol="0">
              <a:noAutofit/>
            </a:bodyPr>
            <a:lstStyle/>
            <a:p>
              <a:endParaRPr/>
            </a:p>
          </p:txBody>
        </p:sp>
        <p:sp>
          <p:nvSpPr>
            <p:cNvPr id="53" name="object 53"/>
            <p:cNvSpPr/>
            <p:nvPr/>
          </p:nvSpPr>
          <p:spPr>
            <a:xfrm>
              <a:off x="3429000" y="6369448"/>
              <a:ext cx="0" cy="527939"/>
            </a:xfrm>
            <a:custGeom>
              <a:avLst/>
              <a:gdLst/>
              <a:ahLst/>
              <a:cxnLst/>
              <a:rect l="l" t="t" r="r" b="b"/>
              <a:pathLst>
                <a:path h="527939">
                  <a:moveTo>
                    <a:pt x="0" y="527938"/>
                  </a:moveTo>
                  <a:lnTo>
                    <a:pt x="0" y="0"/>
                  </a:lnTo>
                </a:path>
              </a:pathLst>
            </a:custGeom>
            <a:ln w="6350">
              <a:solidFill>
                <a:srgbClr val="00ADEF"/>
              </a:solidFill>
            </a:ln>
          </p:spPr>
          <p:txBody>
            <a:bodyPr wrap="square" lIns="0" tIns="0" rIns="0" bIns="0" rtlCol="0">
              <a:noAutofit/>
            </a:bodyPr>
            <a:lstStyle/>
            <a:p>
              <a:endParaRPr/>
            </a:p>
          </p:txBody>
        </p:sp>
        <p:sp>
          <p:nvSpPr>
            <p:cNvPr id="54" name="object 54"/>
            <p:cNvSpPr/>
            <p:nvPr/>
          </p:nvSpPr>
          <p:spPr>
            <a:xfrm>
              <a:off x="470100" y="6900562"/>
              <a:ext cx="1266901" cy="0"/>
            </a:xfrm>
            <a:custGeom>
              <a:avLst/>
              <a:gdLst/>
              <a:ahLst/>
              <a:cxnLst/>
              <a:rect l="l" t="t" r="r" b="b"/>
              <a:pathLst>
                <a:path w="1266901">
                  <a:moveTo>
                    <a:pt x="0" y="0"/>
                  </a:moveTo>
                  <a:lnTo>
                    <a:pt x="1266901" y="0"/>
                  </a:lnTo>
                </a:path>
              </a:pathLst>
            </a:custGeom>
            <a:ln w="6350">
              <a:solidFill>
                <a:srgbClr val="00ADEF"/>
              </a:solidFill>
            </a:ln>
          </p:spPr>
          <p:txBody>
            <a:bodyPr wrap="square" lIns="0" tIns="0" rIns="0" bIns="0" rtlCol="0">
              <a:noAutofit/>
            </a:bodyPr>
            <a:lstStyle/>
            <a:p>
              <a:endParaRPr/>
            </a:p>
          </p:txBody>
        </p:sp>
        <p:sp>
          <p:nvSpPr>
            <p:cNvPr id="55" name="object 55"/>
            <p:cNvSpPr/>
            <p:nvPr/>
          </p:nvSpPr>
          <p:spPr>
            <a:xfrm>
              <a:off x="1737000" y="6900562"/>
              <a:ext cx="1691995" cy="0"/>
            </a:xfrm>
            <a:custGeom>
              <a:avLst/>
              <a:gdLst/>
              <a:ahLst/>
              <a:cxnLst/>
              <a:rect l="l" t="t" r="r" b="b"/>
              <a:pathLst>
                <a:path w="1691995">
                  <a:moveTo>
                    <a:pt x="0" y="0"/>
                  </a:moveTo>
                  <a:lnTo>
                    <a:pt x="1691995" y="0"/>
                  </a:lnTo>
                </a:path>
              </a:pathLst>
            </a:custGeom>
            <a:ln w="6350">
              <a:solidFill>
                <a:srgbClr val="00ADEF"/>
              </a:solidFill>
            </a:ln>
          </p:spPr>
          <p:txBody>
            <a:bodyPr wrap="square" lIns="0" tIns="0" rIns="0" bIns="0" rtlCol="0">
              <a:noAutofit/>
            </a:bodyPr>
            <a:lstStyle/>
            <a:p>
              <a:endParaRPr/>
            </a:p>
          </p:txBody>
        </p:sp>
        <p:sp>
          <p:nvSpPr>
            <p:cNvPr id="56" name="object 56"/>
            <p:cNvSpPr/>
            <p:nvPr/>
          </p:nvSpPr>
          <p:spPr>
            <a:xfrm>
              <a:off x="1737000" y="6903731"/>
              <a:ext cx="0" cy="524764"/>
            </a:xfrm>
            <a:custGeom>
              <a:avLst/>
              <a:gdLst/>
              <a:ahLst/>
              <a:cxnLst/>
              <a:rect l="l" t="t" r="r" b="b"/>
              <a:pathLst>
                <a:path h="524764">
                  <a:moveTo>
                    <a:pt x="0" y="524764"/>
                  </a:moveTo>
                  <a:lnTo>
                    <a:pt x="0" y="0"/>
                  </a:lnTo>
                </a:path>
              </a:pathLst>
            </a:custGeom>
            <a:ln w="6350">
              <a:solidFill>
                <a:srgbClr val="00ADEF"/>
              </a:solidFill>
            </a:ln>
          </p:spPr>
          <p:txBody>
            <a:bodyPr wrap="square" lIns="0" tIns="0" rIns="0" bIns="0" rtlCol="0">
              <a:noAutofit/>
            </a:bodyPr>
            <a:lstStyle/>
            <a:p>
              <a:endParaRPr/>
            </a:p>
          </p:txBody>
        </p:sp>
        <p:sp>
          <p:nvSpPr>
            <p:cNvPr id="57" name="object 57"/>
            <p:cNvSpPr/>
            <p:nvPr/>
          </p:nvSpPr>
          <p:spPr>
            <a:xfrm>
              <a:off x="3429000" y="6900562"/>
              <a:ext cx="1695704" cy="0"/>
            </a:xfrm>
            <a:custGeom>
              <a:avLst/>
              <a:gdLst/>
              <a:ahLst/>
              <a:cxnLst/>
              <a:rect l="l" t="t" r="r" b="b"/>
              <a:pathLst>
                <a:path w="1695703">
                  <a:moveTo>
                    <a:pt x="0" y="0"/>
                  </a:moveTo>
                  <a:lnTo>
                    <a:pt x="1695704" y="0"/>
                  </a:lnTo>
                </a:path>
              </a:pathLst>
            </a:custGeom>
            <a:ln w="6350">
              <a:solidFill>
                <a:srgbClr val="00ADEF"/>
              </a:solidFill>
            </a:ln>
          </p:spPr>
          <p:txBody>
            <a:bodyPr wrap="square" lIns="0" tIns="0" rIns="0" bIns="0" rtlCol="0">
              <a:noAutofit/>
            </a:bodyPr>
            <a:lstStyle/>
            <a:p>
              <a:endParaRPr/>
            </a:p>
          </p:txBody>
        </p:sp>
        <p:sp>
          <p:nvSpPr>
            <p:cNvPr id="58" name="object 58"/>
            <p:cNvSpPr/>
            <p:nvPr/>
          </p:nvSpPr>
          <p:spPr>
            <a:xfrm>
              <a:off x="3429000" y="6903731"/>
              <a:ext cx="0" cy="524764"/>
            </a:xfrm>
            <a:custGeom>
              <a:avLst/>
              <a:gdLst/>
              <a:ahLst/>
              <a:cxnLst/>
              <a:rect l="l" t="t" r="r" b="b"/>
              <a:pathLst>
                <a:path h="524764">
                  <a:moveTo>
                    <a:pt x="0" y="524764"/>
                  </a:moveTo>
                  <a:lnTo>
                    <a:pt x="0" y="0"/>
                  </a:lnTo>
                </a:path>
              </a:pathLst>
            </a:custGeom>
            <a:ln w="6350">
              <a:solidFill>
                <a:srgbClr val="00ADEF"/>
              </a:solidFill>
            </a:ln>
          </p:spPr>
          <p:txBody>
            <a:bodyPr wrap="square" lIns="0" tIns="0" rIns="0" bIns="0" rtlCol="0">
              <a:noAutofit/>
            </a:bodyPr>
            <a:lstStyle/>
            <a:p>
              <a:endParaRPr/>
            </a:p>
          </p:txBody>
        </p:sp>
        <p:sp>
          <p:nvSpPr>
            <p:cNvPr id="26" name="object 26"/>
            <p:cNvSpPr txBox="1"/>
            <p:nvPr/>
          </p:nvSpPr>
          <p:spPr>
            <a:xfrm>
              <a:off x="437300" y="1183324"/>
              <a:ext cx="4514255" cy="171293"/>
            </a:xfrm>
            <a:prstGeom prst="rect">
              <a:avLst/>
            </a:prstGeom>
          </p:spPr>
          <p:txBody>
            <a:bodyPr wrap="square" lIns="0" tIns="7302" rIns="0" bIns="0" rtlCol="0">
              <a:noAutofit/>
            </a:bodyPr>
            <a:lstStyle/>
            <a:p>
              <a:pPr marL="12700" algn="just"/>
              <a:r>
                <a:rPr lang="es-ES" sz="1000" dirty="0">
                  <a:latin typeface="Malgun Gothic"/>
                  <a:cs typeface="Malgun Gothic"/>
                </a:rPr>
                <a:t>Pon guarda a mi boca, oh Jehová; Guarda la puerta de mis labios. (Sal </a:t>
              </a:r>
              <a:r>
                <a:rPr sz="1000" dirty="0">
                  <a:latin typeface="Malgun Gothic"/>
                  <a:cs typeface="Malgun Gothic"/>
                </a:rPr>
                <a:t>141:3)</a:t>
              </a:r>
            </a:p>
          </p:txBody>
        </p:sp>
        <p:sp>
          <p:nvSpPr>
            <p:cNvPr id="25" name="object 25"/>
            <p:cNvSpPr txBox="1"/>
            <p:nvPr/>
          </p:nvSpPr>
          <p:spPr>
            <a:xfrm>
              <a:off x="437300" y="1488125"/>
              <a:ext cx="4517453" cy="304800"/>
            </a:xfrm>
            <a:prstGeom prst="rect">
              <a:avLst/>
            </a:prstGeom>
          </p:spPr>
          <p:txBody>
            <a:bodyPr wrap="square" lIns="0" tIns="7302" rIns="0" bIns="0" rtlCol="0">
              <a:noAutofit/>
            </a:bodyPr>
            <a:lstStyle/>
            <a:p>
              <a:pPr marL="12700" algn="just"/>
              <a:r>
                <a:rPr sz="1000" dirty="0">
                  <a:latin typeface="Malgun Gothic"/>
                  <a:cs typeface="Malgun Gothic"/>
                </a:rPr>
                <a:t>Set a guard, O LORD, over my mouth; Keep watch over the door of my lips.</a:t>
              </a:r>
              <a:r>
                <a:rPr lang="es-ES" sz="1000" dirty="0">
                  <a:latin typeface="Malgun Gothic"/>
                  <a:cs typeface="Malgun Gothic"/>
                </a:rPr>
                <a:t> </a:t>
              </a:r>
              <a:r>
                <a:rPr sz="1000" dirty="0">
                  <a:latin typeface="Malgun Gothic"/>
                  <a:cs typeface="Malgun Gothic"/>
                </a:rPr>
                <a:t>(Ps 141:3)</a:t>
              </a:r>
            </a:p>
          </p:txBody>
        </p:sp>
        <p:sp>
          <p:nvSpPr>
            <p:cNvPr id="24" name="object 24"/>
            <p:cNvSpPr txBox="1"/>
            <p:nvPr/>
          </p:nvSpPr>
          <p:spPr>
            <a:xfrm>
              <a:off x="534179" y="22545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23" name="object 23"/>
            <p:cNvSpPr txBox="1"/>
            <p:nvPr/>
          </p:nvSpPr>
          <p:spPr>
            <a:xfrm>
              <a:off x="808099" y="2254364"/>
              <a:ext cx="2766999" cy="139700"/>
            </a:xfrm>
            <a:prstGeom prst="rect">
              <a:avLst/>
            </a:prstGeom>
          </p:spPr>
          <p:txBody>
            <a:bodyPr wrap="square" lIns="0" tIns="6635" rIns="0" bIns="0" rtlCol="0">
              <a:noAutofit/>
            </a:bodyPr>
            <a:lstStyle/>
            <a:p>
              <a:pPr marL="12700" algn="just"/>
              <a:r>
                <a:rPr lang="es-ES" sz="900" dirty="0">
                  <a:latin typeface="Malgun Gothic" panose="020B0503020000020004" pitchFamily="34" charset="-127"/>
                  <a:ea typeface="Malgun Gothic" panose="020B0503020000020004" pitchFamily="34" charset="-127"/>
                  <a:cs typeface="Malgun Gothic"/>
                </a:rPr>
                <a:t>Subraya las palabras o frases clave en la Palabra.</a:t>
              </a:r>
            </a:p>
          </p:txBody>
        </p:sp>
        <p:sp>
          <p:nvSpPr>
            <p:cNvPr id="22" name="object 22"/>
            <p:cNvSpPr txBox="1"/>
            <p:nvPr/>
          </p:nvSpPr>
          <p:spPr>
            <a:xfrm>
              <a:off x="534179" y="267021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21" name="object 21"/>
            <p:cNvSpPr txBox="1"/>
            <p:nvPr/>
          </p:nvSpPr>
          <p:spPr>
            <a:xfrm>
              <a:off x="808099" y="2670102"/>
              <a:ext cx="4219207" cy="152377"/>
            </a:xfrm>
            <a:prstGeom prst="rect">
              <a:avLst/>
            </a:prstGeom>
          </p:spPr>
          <p:txBody>
            <a:bodyPr wrap="square" lIns="0" tIns="6635" rIns="0" bIns="0" rtlCol="0">
              <a:noAutofit/>
            </a:bodyPr>
            <a:lstStyle/>
            <a:p>
              <a:pPr marL="12700" algn="just"/>
              <a:r>
                <a:rPr lang="es-ES" sz="900" dirty="0">
                  <a:latin typeface="Malgun Gothic"/>
                  <a:cs typeface="Malgun Gothic"/>
                </a:rPr>
                <a:t>¿Por qué el salmista le oró a Dios para que levantara una guarda en su boca?</a:t>
              </a:r>
            </a:p>
          </p:txBody>
        </p:sp>
        <p:sp>
          <p:nvSpPr>
            <p:cNvPr id="18" name="object 18"/>
            <p:cNvSpPr txBox="1"/>
            <p:nvPr/>
          </p:nvSpPr>
          <p:spPr>
            <a:xfrm>
              <a:off x="537780" y="40166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7" name="object 17"/>
            <p:cNvSpPr txBox="1"/>
            <p:nvPr/>
          </p:nvSpPr>
          <p:spPr>
            <a:xfrm>
              <a:off x="811700" y="4016463"/>
              <a:ext cx="4174464" cy="173592"/>
            </a:xfrm>
            <a:prstGeom prst="rect">
              <a:avLst/>
            </a:prstGeom>
          </p:spPr>
          <p:txBody>
            <a:bodyPr wrap="square" lIns="0" tIns="6635" rIns="0" bIns="0" rtlCol="0">
              <a:noAutofit/>
            </a:bodyPr>
            <a:lstStyle/>
            <a:p>
              <a:pPr marL="12700" algn="just"/>
              <a:r>
                <a:rPr lang="es-ES" sz="900" dirty="0">
                  <a:latin typeface="Malgun Gothic"/>
                  <a:cs typeface="Malgun Gothic"/>
                </a:rPr>
                <a:t>Lee Santiago capítulo 3 y busca y escribe 5 o más características de la lengua.</a:t>
              </a:r>
              <a:endParaRPr sz="900" dirty="0">
                <a:latin typeface="Malgun Gothic"/>
                <a:cs typeface="Malgun Gothic"/>
              </a:endParaRPr>
            </a:p>
          </p:txBody>
        </p:sp>
        <p:sp>
          <p:nvSpPr>
            <p:cNvPr id="16" name="object 16"/>
            <p:cNvSpPr txBox="1"/>
            <p:nvPr/>
          </p:nvSpPr>
          <p:spPr>
            <a:xfrm>
              <a:off x="537780" y="5268478"/>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5" name="object 15"/>
            <p:cNvSpPr txBox="1"/>
            <p:nvPr/>
          </p:nvSpPr>
          <p:spPr>
            <a:xfrm>
              <a:off x="811699" y="5249220"/>
              <a:ext cx="4174463" cy="122880"/>
            </a:xfrm>
            <a:prstGeom prst="rect">
              <a:avLst/>
            </a:prstGeom>
          </p:spPr>
          <p:txBody>
            <a:bodyPr wrap="square" lIns="0" tIns="6635" rIns="0" bIns="0" rtlCol="0">
              <a:noAutofit/>
            </a:bodyPr>
            <a:lstStyle/>
            <a:p>
              <a:pPr marL="12700" algn="just"/>
              <a:r>
                <a:rPr lang="es-ES" sz="900" dirty="0">
                  <a:latin typeface="Malgun Gothic"/>
                  <a:cs typeface="Malgun Gothic"/>
                </a:rPr>
                <a:t>Escribe cualquiera experiencia de que hayas lastimado o hayas sido lastimada por palabras en tu hogar, instituto o iglesia.</a:t>
              </a:r>
            </a:p>
          </p:txBody>
        </p:sp>
        <p:sp>
          <p:nvSpPr>
            <p:cNvPr id="14" name="object 14"/>
            <p:cNvSpPr txBox="1"/>
            <p:nvPr/>
          </p:nvSpPr>
          <p:spPr>
            <a:xfrm>
              <a:off x="210099"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30</a:t>
              </a:r>
              <a:endParaRPr sz="1000">
                <a:latin typeface="Times New Roman"/>
                <a:cs typeface="Times New Roman"/>
              </a:endParaRPr>
            </a:p>
          </p:txBody>
        </p:sp>
        <p:sp>
          <p:nvSpPr>
            <p:cNvPr id="13" name="object 13"/>
            <p:cNvSpPr txBox="1"/>
            <p:nvPr/>
          </p:nvSpPr>
          <p:spPr>
            <a:xfrm>
              <a:off x="463750" y="5600700"/>
              <a:ext cx="4667299" cy="256451"/>
            </a:xfrm>
            <a:prstGeom prst="rect">
              <a:avLst/>
            </a:prstGeom>
          </p:spPr>
          <p:txBody>
            <a:bodyPr wrap="square" lIns="0" tIns="9747" rIns="0" bIns="0" rtlCol="0">
              <a:noAutofit/>
            </a:bodyPr>
            <a:lstStyle/>
            <a:p>
              <a:pPr>
                <a:lnSpc>
                  <a:spcPts val="1535"/>
                </a:lnSpc>
              </a:pPr>
              <a:r>
                <a:rPr lang="es-ES" sz="900" dirty="0">
                  <a:solidFill>
                    <a:srgbClr val="FFFFFF"/>
                  </a:solidFill>
                  <a:latin typeface="Malgun Gothic"/>
                  <a:cs typeface="Malgun Gothic"/>
                </a:rPr>
                <a:t>         Clasificación</a:t>
              </a:r>
              <a:r>
                <a:rPr sz="900" dirty="0">
                  <a:solidFill>
                    <a:srgbClr val="FFFFFF"/>
                  </a:solidFill>
                  <a:latin typeface="Malgun Gothic"/>
                  <a:cs typeface="Malgun Gothic"/>
                </a:rPr>
                <a:t>               </a:t>
              </a:r>
              <a:r>
                <a:rPr lang="es-ES" sz="900" dirty="0">
                  <a:solidFill>
                    <a:srgbClr val="FFFFFF"/>
                  </a:solidFill>
                  <a:latin typeface="Malgun Gothic"/>
                  <a:cs typeface="Malgun Gothic"/>
                </a:rPr>
                <a:t> </a:t>
              </a:r>
              <a:r>
                <a:rPr sz="900" dirty="0">
                  <a:solidFill>
                    <a:srgbClr val="FFFFFF"/>
                  </a:solidFill>
                  <a:latin typeface="Malgun Gothic"/>
                  <a:cs typeface="Malgun Gothic"/>
                </a:rPr>
                <a:t> </a:t>
              </a:r>
              <a:r>
                <a:rPr lang="es-ES" sz="900" dirty="0">
                  <a:solidFill>
                    <a:srgbClr val="FFFFFF"/>
                  </a:solidFill>
                  <a:latin typeface="Malgun Gothic"/>
                  <a:cs typeface="Malgun Gothic"/>
                </a:rPr>
                <a:t> Haber lastimado	              Haber sido lastimada</a:t>
              </a:r>
              <a:endParaRPr sz="900" dirty="0">
                <a:latin typeface="Malgun Gothic"/>
                <a:cs typeface="Malgun Gothic"/>
              </a:endParaRPr>
            </a:p>
          </p:txBody>
        </p:sp>
        <p:sp>
          <p:nvSpPr>
            <p:cNvPr id="12" name="object 12"/>
            <p:cNvSpPr txBox="1"/>
            <p:nvPr/>
          </p:nvSpPr>
          <p:spPr>
            <a:xfrm>
              <a:off x="463750" y="5831992"/>
              <a:ext cx="1273249" cy="534286"/>
            </a:xfrm>
            <a:prstGeom prst="rect">
              <a:avLst/>
            </a:prstGeom>
          </p:spPr>
          <p:txBody>
            <a:bodyPr wrap="square" lIns="0" tIns="8805" rIns="0" bIns="0" rtlCol="0">
              <a:noAutofit/>
            </a:bodyPr>
            <a:lstStyle/>
            <a:p>
              <a:pPr>
                <a:lnSpc>
                  <a:spcPts val="1000"/>
                </a:lnSpc>
              </a:pPr>
              <a:endParaRPr sz="1000" dirty="0"/>
            </a:p>
          </p:txBody>
        </p:sp>
        <p:sp>
          <p:nvSpPr>
            <p:cNvPr id="11" name="object 11"/>
            <p:cNvSpPr txBox="1"/>
            <p:nvPr/>
          </p:nvSpPr>
          <p:spPr>
            <a:xfrm>
              <a:off x="1737000" y="5831992"/>
              <a:ext cx="1691999" cy="534286"/>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3429000" y="5831992"/>
              <a:ext cx="1702050" cy="534286"/>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463750" y="6366278"/>
              <a:ext cx="1273249" cy="534283"/>
            </a:xfrm>
            <a:prstGeom prst="rect">
              <a:avLst/>
            </a:prstGeom>
          </p:spPr>
          <p:txBody>
            <a:bodyPr wrap="square" lIns="0" tIns="8757" rIns="0" bIns="0" rtlCol="0">
              <a:noAutofit/>
            </a:bodyPr>
            <a:lstStyle/>
            <a:p>
              <a:pPr>
                <a:lnSpc>
                  <a:spcPts val="1000"/>
                </a:lnSpc>
              </a:pPr>
              <a:endParaRPr sz="1000" dirty="0"/>
            </a:p>
          </p:txBody>
        </p:sp>
        <p:sp>
          <p:nvSpPr>
            <p:cNvPr id="8" name="object 8"/>
            <p:cNvSpPr txBox="1"/>
            <p:nvPr/>
          </p:nvSpPr>
          <p:spPr>
            <a:xfrm>
              <a:off x="1737000" y="6366278"/>
              <a:ext cx="1691999" cy="534283"/>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3429000" y="6366278"/>
              <a:ext cx="1702050" cy="534283"/>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1737000" y="6900562"/>
              <a:ext cx="1691999" cy="534282"/>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3429000" y="6900562"/>
              <a:ext cx="1702050" cy="534282"/>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50363" y="910645"/>
              <a:ext cx="428664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62993" y="1846845"/>
              <a:ext cx="4286643" cy="152400"/>
            </a:xfrm>
            <a:prstGeom prst="rect">
              <a:avLst/>
            </a:prstGeom>
          </p:spPr>
          <p:txBody>
            <a:bodyPr wrap="square" lIns="0" tIns="0" rIns="0" bIns="0" rtlCol="0">
              <a:noAutofit/>
            </a:bodyPr>
            <a:lstStyle/>
            <a:p>
              <a:pPr marL="25400">
                <a:lnSpc>
                  <a:spcPts val="1000"/>
                </a:lnSpc>
              </a:pPr>
              <a:endParaRPr sz="1000"/>
            </a:p>
          </p:txBody>
        </p:sp>
        <p:sp>
          <p:nvSpPr>
            <p:cNvPr id="95" name="object 11">
              <a:extLst>
                <a:ext uri="{FF2B5EF4-FFF2-40B4-BE49-F238E27FC236}">
                  <a16:creationId xmlns:a16="http://schemas.microsoft.com/office/drawing/2014/main" id="{F87F2F83-CBA8-44F5-A782-7623B54722BD}"/>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96" name="object 11">
              <a:extLst>
                <a:ext uri="{FF2B5EF4-FFF2-40B4-BE49-F238E27FC236}">
                  <a16:creationId xmlns:a16="http://schemas.microsoft.com/office/drawing/2014/main" id="{6C2730A4-C91B-4551-929C-9928289FE34E}"/>
                </a:ext>
              </a:extLst>
            </p:cNvPr>
            <p:cNvSpPr txBox="1"/>
            <p:nvPr/>
          </p:nvSpPr>
          <p:spPr>
            <a:xfrm>
              <a:off x="519269" y="33147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sp>
          <p:nvSpPr>
            <p:cNvPr id="97" name="object 6">
              <a:extLst>
                <a:ext uri="{FF2B5EF4-FFF2-40B4-BE49-F238E27FC236}">
                  <a16:creationId xmlns:a16="http://schemas.microsoft.com/office/drawing/2014/main" id="{9D7C8AE1-AAEF-46D9-8A1F-3E6178B32283}"/>
                </a:ext>
              </a:extLst>
            </p:cNvPr>
            <p:cNvSpPr txBox="1"/>
            <p:nvPr/>
          </p:nvSpPr>
          <p:spPr>
            <a:xfrm>
              <a:off x="463750" y="6900562"/>
              <a:ext cx="1273249" cy="534282"/>
            </a:xfrm>
            <a:prstGeom prst="rect">
              <a:avLst/>
            </a:prstGeom>
          </p:spPr>
          <p:txBody>
            <a:bodyPr wrap="square" lIns="0" tIns="8711" rIns="0" bIns="0" rtlCol="0">
              <a:noAutofit/>
            </a:bodyPr>
            <a:lstStyle/>
            <a:p>
              <a:pPr>
                <a:lnSpc>
                  <a:spcPts val="1000"/>
                </a:lnSpc>
              </a:pPr>
              <a:endParaRPr sz="1000" dirty="0"/>
            </a:p>
          </p:txBody>
        </p:sp>
        <p:sp>
          <p:nvSpPr>
            <p:cNvPr id="101" name="직사각형 100">
              <a:extLst>
                <a:ext uri="{FF2B5EF4-FFF2-40B4-BE49-F238E27FC236}">
                  <a16:creationId xmlns:a16="http://schemas.microsoft.com/office/drawing/2014/main" id="{438565E1-28F8-435A-AD31-A499F7089748}"/>
                </a:ext>
              </a:extLst>
            </p:cNvPr>
            <p:cNvSpPr/>
            <p:nvPr/>
          </p:nvSpPr>
          <p:spPr>
            <a:xfrm>
              <a:off x="534178" y="5981700"/>
              <a:ext cx="1135871" cy="197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solidFill>
                    <a:schemeClr val="tx1"/>
                  </a:solidFill>
                  <a:latin typeface="Malgun Gothic" panose="020B0503020000020004" pitchFamily="34" charset="-127"/>
                  <a:ea typeface="Malgun Gothic" panose="020B0503020000020004" pitchFamily="34" charset="-127"/>
                </a:rPr>
                <a:t>Hogar</a:t>
              </a:r>
            </a:p>
          </p:txBody>
        </p:sp>
        <p:sp>
          <p:nvSpPr>
            <p:cNvPr id="102" name="직사각형 101">
              <a:extLst>
                <a:ext uri="{FF2B5EF4-FFF2-40B4-BE49-F238E27FC236}">
                  <a16:creationId xmlns:a16="http://schemas.microsoft.com/office/drawing/2014/main" id="{9BFF5628-783D-4795-ADEC-CDD1BE5F9F42}"/>
                </a:ext>
              </a:extLst>
            </p:cNvPr>
            <p:cNvSpPr/>
            <p:nvPr/>
          </p:nvSpPr>
          <p:spPr>
            <a:xfrm>
              <a:off x="527415" y="6502041"/>
              <a:ext cx="1135871" cy="197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solidFill>
                    <a:schemeClr val="tx1"/>
                  </a:solidFill>
                  <a:latin typeface="Malgun Gothic" panose="020B0503020000020004" pitchFamily="34" charset="-127"/>
                  <a:ea typeface="Malgun Gothic" panose="020B0503020000020004" pitchFamily="34" charset="-127"/>
                </a:rPr>
                <a:t>Instituto</a:t>
              </a:r>
            </a:p>
          </p:txBody>
        </p:sp>
        <p:sp>
          <p:nvSpPr>
            <p:cNvPr id="103" name="직사각형 102">
              <a:extLst>
                <a:ext uri="{FF2B5EF4-FFF2-40B4-BE49-F238E27FC236}">
                  <a16:creationId xmlns:a16="http://schemas.microsoft.com/office/drawing/2014/main" id="{A92DB1BF-7411-4139-8B61-9DE092A99AF3}"/>
                </a:ext>
              </a:extLst>
            </p:cNvPr>
            <p:cNvSpPr/>
            <p:nvPr/>
          </p:nvSpPr>
          <p:spPr>
            <a:xfrm>
              <a:off x="534178" y="7042957"/>
              <a:ext cx="1135871" cy="197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solidFill>
                    <a:schemeClr val="tx1"/>
                  </a:solidFill>
                  <a:latin typeface="Malgun Gothic" panose="020B0503020000020004" pitchFamily="34" charset="-127"/>
                  <a:ea typeface="Malgun Gothic" panose="020B0503020000020004" pitchFamily="34" charset="-127"/>
                </a:rPr>
                <a:t>Iglesia</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그룹 18">
            <a:extLst>
              <a:ext uri="{FF2B5EF4-FFF2-40B4-BE49-F238E27FC236}">
                <a16:creationId xmlns:a16="http://schemas.microsoft.com/office/drawing/2014/main" id="{8ACBE692-0A56-4ECD-B81C-A4C09267593A}"/>
              </a:ext>
            </a:extLst>
          </p:cNvPr>
          <p:cNvGrpSpPr/>
          <p:nvPr/>
        </p:nvGrpSpPr>
        <p:grpSpPr>
          <a:xfrm>
            <a:off x="545294" y="991398"/>
            <a:ext cx="4680706" cy="6764097"/>
            <a:chOff x="545294" y="991398"/>
            <a:chExt cx="4680706" cy="6764097"/>
          </a:xfrm>
        </p:grpSpPr>
        <p:sp>
          <p:nvSpPr>
            <p:cNvPr id="17" name="object 17"/>
            <p:cNvSpPr/>
            <p:nvPr/>
          </p:nvSpPr>
          <p:spPr>
            <a:xfrm>
              <a:off x="545294" y="9913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8" name="object 18"/>
            <p:cNvSpPr/>
            <p:nvPr/>
          </p:nvSpPr>
          <p:spPr>
            <a:xfrm>
              <a:off x="582836" y="10289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5" name="object 15"/>
            <p:cNvSpPr/>
            <p:nvPr/>
          </p:nvSpPr>
          <p:spPr>
            <a:xfrm>
              <a:off x="545294" y="48556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16" name="object 16"/>
            <p:cNvSpPr/>
            <p:nvPr/>
          </p:nvSpPr>
          <p:spPr>
            <a:xfrm>
              <a:off x="582836" y="48932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735304" y="1505140"/>
              <a:ext cx="3953192" cy="2499358"/>
            </a:xfrm>
            <a:prstGeom prst="rect">
              <a:avLst/>
            </a:prstGeom>
            <a:blipFill>
              <a:blip r:embed="rId2" cstate="print"/>
              <a:stretch>
                <a:fillRect/>
              </a:stretch>
            </a:blipFill>
          </p:spPr>
          <p:txBody>
            <a:bodyPr wrap="square" lIns="0" tIns="0" rIns="0" bIns="0" rtlCol="0">
              <a:noAutofit/>
            </a:bodyPr>
            <a:lstStyle/>
            <a:p>
              <a:endParaRPr/>
            </a:p>
          </p:txBody>
        </p:sp>
        <p:sp>
          <p:nvSpPr>
            <p:cNvPr id="13" name="object 13"/>
            <p:cNvSpPr txBox="1"/>
            <p:nvPr/>
          </p:nvSpPr>
          <p:spPr>
            <a:xfrm>
              <a:off x="633079" y="1049878"/>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12" name="object 12"/>
            <p:cNvSpPr txBox="1"/>
            <p:nvPr/>
          </p:nvSpPr>
          <p:spPr>
            <a:xfrm>
              <a:off x="906999" y="1049662"/>
              <a:ext cx="3960977" cy="276859"/>
            </a:xfrm>
            <a:prstGeom prst="rect">
              <a:avLst/>
            </a:prstGeom>
          </p:spPr>
          <p:txBody>
            <a:bodyPr wrap="square" lIns="0" tIns="6635" rIns="0" bIns="0" rtlCol="0">
              <a:noAutofit/>
            </a:bodyPr>
            <a:lstStyle/>
            <a:p>
              <a:pPr marL="12700" algn="just"/>
              <a:r>
                <a:rPr lang="es-ES" sz="900" dirty="0">
                  <a:latin typeface="Malgun Gothic"/>
                  <a:cs typeface="Malgun Gothic"/>
                </a:rPr>
                <a:t>Las palabras reflejan la personalidad de la persona. Lee San Lucas 6:45 y completa la imagen ♡ a continuación.</a:t>
              </a:r>
            </a:p>
          </p:txBody>
        </p:sp>
        <p:sp>
          <p:nvSpPr>
            <p:cNvPr id="11" name="object 11"/>
            <p:cNvSpPr txBox="1"/>
            <p:nvPr/>
          </p:nvSpPr>
          <p:spPr>
            <a:xfrm>
              <a:off x="3733375" y="1671788"/>
              <a:ext cx="759053" cy="177800"/>
            </a:xfrm>
            <a:prstGeom prst="rect">
              <a:avLst/>
            </a:prstGeom>
          </p:spPr>
          <p:txBody>
            <a:bodyPr wrap="square" lIns="0" tIns="8604" rIns="0" bIns="0" rtlCol="0">
              <a:noAutofit/>
            </a:bodyPr>
            <a:lstStyle/>
            <a:p>
              <a:pPr marL="12700">
                <a:lnSpc>
                  <a:spcPts val="1355"/>
                </a:lnSpc>
              </a:pPr>
              <a:r>
                <a:rPr lang="es-ES" sz="1100" dirty="0">
                  <a:latin typeface="Malgun Gothic"/>
                  <a:cs typeface="Malgun Gothic"/>
                </a:rPr>
                <a:t>¡Obedezco</a:t>
              </a:r>
              <a:r>
                <a:rPr sz="1100" dirty="0">
                  <a:latin typeface="Malgun Gothic"/>
                  <a:cs typeface="Malgun Gothic"/>
                </a:rPr>
                <a:t>!</a:t>
              </a:r>
            </a:p>
          </p:txBody>
        </p:sp>
        <p:sp>
          <p:nvSpPr>
            <p:cNvPr id="10" name="object 10"/>
            <p:cNvSpPr txBox="1"/>
            <p:nvPr/>
          </p:nvSpPr>
          <p:spPr>
            <a:xfrm>
              <a:off x="1289050" y="1765300"/>
              <a:ext cx="838200" cy="177800"/>
            </a:xfrm>
            <a:prstGeom prst="rect">
              <a:avLst/>
            </a:prstGeom>
          </p:spPr>
          <p:txBody>
            <a:bodyPr wrap="square" lIns="0" tIns="8604" rIns="0" bIns="0" rtlCol="0">
              <a:noAutofit/>
            </a:bodyPr>
            <a:lstStyle/>
            <a:p>
              <a:pPr marL="12700">
                <a:lnSpc>
                  <a:spcPts val="1355"/>
                </a:lnSpc>
              </a:pPr>
              <a:r>
                <a:rPr lang="es-ES" sz="1100" dirty="0">
                  <a:latin typeface="Malgun Gothic"/>
                  <a:cs typeface="Malgun Gothic"/>
                </a:rPr>
                <a:t>¡Me agobio</a:t>
              </a:r>
              <a:r>
                <a:rPr sz="1100" dirty="0">
                  <a:latin typeface="Malgun Gothic"/>
                  <a:cs typeface="Malgun Gothic"/>
                </a:rPr>
                <a:t>!</a:t>
              </a:r>
            </a:p>
          </p:txBody>
        </p:sp>
        <p:sp>
          <p:nvSpPr>
            <p:cNvPr id="9" name="object 9"/>
            <p:cNvSpPr txBox="1"/>
            <p:nvPr/>
          </p:nvSpPr>
          <p:spPr>
            <a:xfrm>
              <a:off x="3047891" y="1911897"/>
              <a:ext cx="597121" cy="177800"/>
            </a:xfrm>
            <a:prstGeom prst="rect">
              <a:avLst/>
            </a:prstGeom>
          </p:spPr>
          <p:txBody>
            <a:bodyPr wrap="square" lIns="0" tIns="8604" rIns="0" bIns="0" rtlCol="0">
              <a:noAutofit/>
            </a:bodyPr>
            <a:lstStyle/>
            <a:p>
              <a:pPr marL="12700">
                <a:lnSpc>
                  <a:spcPts val="1355"/>
                </a:lnSpc>
              </a:pPr>
              <a:r>
                <a:rPr lang="es-ES" sz="1000" dirty="0">
                  <a:latin typeface="Malgun Gothic"/>
                  <a:cs typeface="Malgun Gothic"/>
                </a:rPr>
                <a:t>¡Te amo</a:t>
              </a:r>
              <a:r>
                <a:rPr sz="1000" dirty="0">
                  <a:latin typeface="Malgun Gothic"/>
                  <a:cs typeface="Malgun Gothic"/>
                </a:rPr>
                <a:t>!</a:t>
              </a:r>
            </a:p>
          </p:txBody>
        </p:sp>
        <p:sp>
          <p:nvSpPr>
            <p:cNvPr id="8" name="object 8"/>
            <p:cNvSpPr txBox="1"/>
            <p:nvPr/>
          </p:nvSpPr>
          <p:spPr>
            <a:xfrm>
              <a:off x="2279650" y="2200920"/>
              <a:ext cx="390010" cy="457301"/>
            </a:xfrm>
            <a:prstGeom prst="rect">
              <a:avLst/>
            </a:prstGeom>
          </p:spPr>
          <p:txBody>
            <a:bodyPr wrap="square" lIns="0" tIns="14604" rIns="0" bIns="0" rtlCol="0">
              <a:noAutofit/>
            </a:bodyPr>
            <a:lstStyle/>
            <a:p>
              <a:pPr marL="12700" algn="just">
                <a:lnSpc>
                  <a:spcPct val="200000"/>
                </a:lnSpc>
              </a:pPr>
              <a:r>
                <a:rPr lang="es-ES" sz="700" dirty="0">
                  <a:latin typeface="Malgun Gothic"/>
                  <a:cs typeface="Malgun Gothic"/>
                </a:rPr>
                <a:t>No quiero</a:t>
              </a:r>
              <a:endParaRPr sz="700" dirty="0">
                <a:latin typeface="Malgun Gothic"/>
                <a:cs typeface="Malgun Gothic"/>
              </a:endParaRPr>
            </a:p>
          </p:txBody>
        </p:sp>
        <p:sp>
          <p:nvSpPr>
            <p:cNvPr id="7" name="object 7"/>
            <p:cNvSpPr txBox="1"/>
            <p:nvPr/>
          </p:nvSpPr>
          <p:spPr>
            <a:xfrm>
              <a:off x="850882" y="2206712"/>
              <a:ext cx="471931" cy="355650"/>
            </a:xfrm>
            <a:prstGeom prst="rect">
              <a:avLst/>
            </a:prstGeom>
          </p:spPr>
          <p:txBody>
            <a:bodyPr wrap="square" lIns="0" tIns="8604" rIns="0" bIns="0" rtlCol="0">
              <a:noAutofit/>
            </a:bodyPr>
            <a:lstStyle/>
            <a:p>
              <a:pPr marL="12700" marR="22859">
                <a:lnSpc>
                  <a:spcPts val="1355"/>
                </a:lnSpc>
              </a:pPr>
              <a:r>
                <a:rPr lang="es-ES" sz="1200" dirty="0">
                  <a:latin typeface="Malgun Gothic"/>
                  <a:cs typeface="Malgun Gothic"/>
                </a:rPr>
                <a:t>Soy el mejor</a:t>
              </a:r>
              <a:endParaRPr sz="1200" dirty="0">
                <a:latin typeface="Malgun Gothic"/>
                <a:cs typeface="Malgun Gothic"/>
              </a:endParaRPr>
            </a:p>
          </p:txBody>
        </p:sp>
        <p:sp>
          <p:nvSpPr>
            <p:cNvPr id="6" name="object 6"/>
            <p:cNvSpPr txBox="1"/>
            <p:nvPr/>
          </p:nvSpPr>
          <p:spPr>
            <a:xfrm>
              <a:off x="2971528" y="2620630"/>
              <a:ext cx="476199" cy="177800"/>
            </a:xfrm>
            <a:prstGeom prst="rect">
              <a:avLst/>
            </a:prstGeom>
          </p:spPr>
          <p:txBody>
            <a:bodyPr wrap="square" lIns="0" tIns="8604" rIns="0" bIns="0" rtlCol="0">
              <a:noAutofit/>
            </a:bodyPr>
            <a:lstStyle/>
            <a:p>
              <a:pPr marL="12700">
                <a:lnSpc>
                  <a:spcPts val="1355"/>
                </a:lnSpc>
              </a:pPr>
              <a:r>
                <a:rPr lang="es-ES" sz="900" dirty="0">
                  <a:latin typeface="Malgun Gothic"/>
                  <a:cs typeface="Malgun Gothic"/>
                </a:rPr>
                <a:t>¡Gracias</a:t>
              </a:r>
              <a:r>
                <a:rPr sz="900" dirty="0">
                  <a:latin typeface="Malgun Gothic"/>
                  <a:cs typeface="Malgun Gothic"/>
                </a:rPr>
                <a:t>!</a:t>
              </a:r>
            </a:p>
          </p:txBody>
        </p:sp>
        <p:sp>
          <p:nvSpPr>
            <p:cNvPr id="5" name="object 5"/>
            <p:cNvSpPr txBox="1"/>
            <p:nvPr/>
          </p:nvSpPr>
          <p:spPr>
            <a:xfrm>
              <a:off x="906998" y="4133248"/>
              <a:ext cx="2972851" cy="139700"/>
            </a:xfrm>
            <a:prstGeom prst="rect">
              <a:avLst/>
            </a:prstGeom>
          </p:spPr>
          <p:txBody>
            <a:bodyPr wrap="square" lIns="0" tIns="6635" rIns="0" bIns="0" rtlCol="0">
              <a:noAutofit/>
            </a:bodyPr>
            <a:lstStyle/>
            <a:p>
              <a:pPr marL="12700" algn="just"/>
              <a:r>
                <a:rPr lang="es-ES" sz="900" dirty="0">
                  <a:latin typeface="Malgun Gothic"/>
                  <a:cs typeface="Malgun Gothic"/>
                </a:rPr>
                <a:t>¿Cómo puedes hablar palabras correctas y buenas?</a:t>
              </a:r>
              <a:endParaRPr sz="900" dirty="0">
                <a:latin typeface="Malgun Gothic"/>
                <a:cs typeface="Malgun Gothic"/>
              </a:endParaRPr>
            </a:p>
          </p:txBody>
        </p:sp>
        <p:sp>
          <p:nvSpPr>
            <p:cNvPr id="4" name="object 4"/>
            <p:cNvSpPr txBox="1"/>
            <p:nvPr/>
          </p:nvSpPr>
          <p:spPr>
            <a:xfrm>
              <a:off x="633079" y="4914178"/>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3" name="object 3"/>
            <p:cNvSpPr txBox="1"/>
            <p:nvPr/>
          </p:nvSpPr>
          <p:spPr>
            <a:xfrm>
              <a:off x="906999" y="4913964"/>
              <a:ext cx="3933622" cy="139700"/>
            </a:xfrm>
            <a:prstGeom prst="rect">
              <a:avLst/>
            </a:prstGeom>
          </p:spPr>
          <p:txBody>
            <a:bodyPr wrap="square" lIns="0" tIns="6635" rIns="0" bIns="0" rtlCol="0">
              <a:noAutofit/>
            </a:bodyPr>
            <a:lstStyle/>
            <a:p>
              <a:pPr marL="12700" algn="just"/>
              <a:r>
                <a:rPr lang="es-ES" sz="900" dirty="0">
                  <a:latin typeface="Malgun Gothic"/>
                  <a:cs typeface="Malgun Gothic"/>
                </a:rPr>
                <a:t>¿Qué piensas como cristiano sobre las palabrotas que usan tus amigos en el instituto?</a:t>
              </a:r>
            </a:p>
          </p:txBody>
        </p:sp>
        <p:sp>
          <p:nvSpPr>
            <p:cNvPr id="2" name="object 2"/>
            <p:cNvSpPr txBox="1"/>
            <p:nvPr/>
          </p:nvSpPr>
          <p:spPr>
            <a:xfrm>
              <a:off x="5054550" y="76030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31</a:t>
              </a:r>
              <a:endParaRPr sz="1000">
                <a:latin typeface="Times New Roman"/>
                <a:cs typeface="Times New Roman"/>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Job 27:4</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Sal 35:28</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Pr 18:8</a:t>
              </a:r>
              <a:endParaRPr lang="es-ES" sz="1000" dirty="0">
                <a:latin typeface="Malgun Gothic"/>
                <a:cs typeface="Malgun Gothic"/>
              </a:endParaRPr>
            </a:p>
          </p:txBody>
        </p:sp>
        <p:sp>
          <p:nvSpPr>
            <p:cNvPr id="26" name="object 26"/>
            <p:cNvSpPr txBox="1"/>
            <p:nvPr/>
          </p:nvSpPr>
          <p:spPr>
            <a:xfrm>
              <a:off x="229328" y="7799122"/>
              <a:ext cx="212632" cy="156158"/>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32</a:t>
              </a:r>
              <a:endParaRPr sz="988" dirty="0">
                <a:latin typeface="Times New Roman"/>
                <a:cs typeface="Times New Roman"/>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Pr 25:11</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Ef 4:29</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1P 4:11</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2" dirty="0">
                  <a:latin typeface="Malgun Gothic"/>
                  <a:cs typeface="Malgun Gothic"/>
                </a:rPr>
                <a:t>1Jn 3:18</a:t>
              </a:r>
              <a:endParaRPr lang="es-ES" sz="1000" dirty="0">
                <a:latin typeface="Malgun Gothic"/>
                <a:cs typeface="Malgun Gothic"/>
              </a:endParaRPr>
            </a:p>
          </p:txBody>
        </p:sp>
        <p:sp>
          <p:nvSpPr>
            <p:cNvPr id="34" name="object 34"/>
            <p:cNvSpPr txBox="1"/>
            <p:nvPr/>
          </p:nvSpPr>
          <p:spPr>
            <a:xfrm>
              <a:off x="5212080" y="7808259"/>
              <a:ext cx="223520" cy="144910"/>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33</a:t>
              </a:r>
              <a:endParaRPr sz="988" dirty="0">
                <a:latin typeface="Times New Roman"/>
                <a:cs typeface="Times New Roman"/>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43CF5192-68D4-446C-9567-5B8BB1A56D3C}"/>
              </a:ext>
            </a:extLst>
          </p:cNvPr>
          <p:cNvGrpSpPr/>
          <p:nvPr/>
        </p:nvGrpSpPr>
        <p:grpSpPr>
          <a:xfrm>
            <a:off x="0" y="-12"/>
            <a:ext cx="5471998" cy="7992008"/>
            <a:chOff x="0" y="-12"/>
            <a:chExt cx="5471998" cy="7992008"/>
          </a:xfrm>
        </p:grpSpPr>
        <p:sp>
          <p:nvSpPr>
            <p:cNvPr id="8" name="object 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9" name="object 19"/>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9" name="object 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411028"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20703"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1009412" y="5000798"/>
              <a:ext cx="3228074" cy="2435399"/>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1523498" y="1093600"/>
              <a:ext cx="2713987" cy="254000"/>
            </a:xfrm>
            <a:prstGeom prst="rect">
              <a:avLst/>
            </a:prstGeom>
          </p:spPr>
          <p:txBody>
            <a:bodyPr wrap="square" lIns="0" tIns="12700" rIns="0" bIns="0" rtlCol="0">
              <a:noAutofit/>
            </a:bodyPr>
            <a:lstStyle/>
            <a:p>
              <a:pPr marL="12700">
                <a:lnSpc>
                  <a:spcPts val="2000"/>
                </a:lnSpc>
              </a:pPr>
              <a:r>
                <a:rPr lang="es-ES" dirty="0">
                  <a:solidFill>
                    <a:srgbClr val="00ADEF"/>
                  </a:solidFill>
                  <a:latin typeface="Times New Roman" panose="02020603050405020304" pitchFamily="18" charset="0"/>
                  <a:cs typeface="Times New Roman" panose="02020603050405020304" pitchFamily="18" charset="0"/>
                </a:rPr>
                <a:t>Platos hechos con lengua</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442672" y="1738124"/>
              <a:ext cx="4418371" cy="1282928"/>
            </a:xfrm>
            <a:prstGeom prst="rect">
              <a:avLst/>
            </a:prstGeom>
          </p:spPr>
          <p:txBody>
            <a:bodyPr wrap="square" lIns="0" tIns="6604" rIns="0" bIns="0" rtlCol="0">
              <a:noAutofit/>
            </a:bodyPr>
            <a:lstStyle/>
            <a:p>
              <a:pPr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El filósofo Xanthus invitó a algunos amigos a cenar con él y luego le dijo a su sirviente Esopo que fuera al mercado y comprara los mejores ingredientes. Sin embargo, Esopo solo compró la lengua del animal. El chef cocinó la lengua con diferentes salsas. Servían las comidas solo con platos de lengua. Xanthus se enfadó y le gritó al sirviente con una voz enojada: "¿No te dije que compraras los mejores ingredientes en el mercado para cocinar?" "Hice como me mandaste.“ Esopo dijo: “¿Hay algo mejor que la lengua? La lengua es la que hace continuar la sociedad civilizada, controla la verdad y la razón, y entrega amor y alabanza a Dios.</a:t>
              </a:r>
            </a:p>
          </p:txBody>
        </p:sp>
        <p:sp>
          <p:nvSpPr>
            <p:cNvPr id="3" name="object 3"/>
            <p:cNvSpPr txBox="1"/>
            <p:nvPr/>
          </p:nvSpPr>
          <p:spPr>
            <a:xfrm>
              <a:off x="442558" y="3262315"/>
              <a:ext cx="4418908" cy="1092390"/>
            </a:xfrm>
            <a:prstGeom prst="rect">
              <a:avLst/>
            </a:prstGeom>
          </p:spPr>
          <p:txBody>
            <a:bodyPr wrap="square" lIns="0" tIns="6604" rIns="0" bIns="0" rtlCol="0">
              <a:noAutofit/>
            </a:bodyPr>
            <a:lstStyle/>
            <a:p>
              <a:pPr marR="17784" indent="120650" algn="just">
                <a:lnSpc>
                  <a:spcPts val="1200"/>
                </a:lnSpc>
              </a:pPr>
              <a:r>
                <a:rPr lang="es-ES" sz="900" dirty="0">
                  <a:latin typeface="Malgun Gothic" panose="020B0503020000020004" pitchFamily="34" charset="-127"/>
                  <a:ea typeface="Malgun Gothic" panose="020B0503020000020004" pitchFamily="34" charset="-127"/>
                  <a:cs typeface="Malgun Gothic"/>
                </a:rPr>
                <a:t>Al día siguiente, Xanthus le dijo a su sirviente que fuera al mercado otra vez y que esta vez comprara los peores ingredientes. Pero esta vez, Esopo también ha comprado la lengua. "¡Qué! ¿Has comprado la lengua otra vez?” Gritó Xanthus. "Sí." El sirviente le respondió. “La lengua es ciertamente la peor cosa del mundo. Es lo que levanta luchas y peleas, y es la inventora de pleitos, y es la fuente de disputas y guerras. Además, la lengua comete errores, mentiras, calumnias y falta de respeto a Dios".</a:t>
              </a:r>
            </a:p>
          </p:txBody>
        </p:sp>
        <p:sp>
          <p:nvSpPr>
            <p:cNvPr id="2" name="object 2"/>
            <p:cNvSpPr txBox="1"/>
            <p:nvPr/>
          </p:nvSpPr>
          <p:spPr>
            <a:xfrm>
              <a:off x="206400" y="76012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34</a:t>
              </a:r>
              <a:endParaRPr sz="1000">
                <a:latin typeface="Times New Roman"/>
                <a:cs typeface="Times New Roman"/>
              </a:endParaRPr>
            </a:p>
          </p:txBody>
        </p:sp>
        <p:sp>
          <p:nvSpPr>
            <p:cNvPr id="20" name="object 7">
              <a:extLst>
                <a:ext uri="{FF2B5EF4-FFF2-40B4-BE49-F238E27FC236}">
                  <a16:creationId xmlns:a16="http://schemas.microsoft.com/office/drawing/2014/main" id="{D29EA68A-8623-4E39-AB98-06060F677DA6}"/>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그룹 2">
            <a:extLst>
              <a:ext uri="{FF2B5EF4-FFF2-40B4-BE49-F238E27FC236}">
                <a16:creationId xmlns:a16="http://schemas.microsoft.com/office/drawing/2014/main" id="{AED8FF58-B520-42B6-9F8A-863C14885767}"/>
              </a:ext>
            </a:extLst>
          </p:cNvPr>
          <p:cNvGrpSpPr/>
          <p:nvPr/>
        </p:nvGrpSpPr>
        <p:grpSpPr>
          <a:xfrm>
            <a:off x="0" y="-12"/>
            <a:ext cx="5471998" cy="7992008"/>
            <a:chOff x="0" y="-12"/>
            <a:chExt cx="5471998" cy="7992008"/>
          </a:xfrm>
        </p:grpSpPr>
        <p:sp>
          <p:nvSpPr>
            <p:cNvPr id="20" name="object 20"/>
            <p:cNvSpPr/>
            <p:nvPr/>
          </p:nvSpPr>
          <p:spPr>
            <a:xfrm>
              <a:off x="1446580" y="654088"/>
              <a:ext cx="3672840" cy="765048"/>
            </a:xfrm>
            <a:custGeom>
              <a:avLst/>
              <a:gdLst/>
              <a:ahLst/>
              <a:cxnLst/>
              <a:rect l="l" t="t" r="r" b="b"/>
              <a:pathLst>
                <a:path w="3672840" h="765048">
                  <a:moveTo>
                    <a:pt x="0" y="0"/>
                  </a:moveTo>
                  <a:lnTo>
                    <a:pt x="0" y="765048"/>
                  </a:lnTo>
                  <a:lnTo>
                    <a:pt x="3672840" y="765048"/>
                  </a:lnTo>
                  <a:lnTo>
                    <a:pt x="3672840" y="0"/>
                  </a:lnTo>
                  <a:lnTo>
                    <a:pt x="0" y="0"/>
                  </a:lnTo>
                  <a:close/>
                </a:path>
              </a:pathLst>
            </a:custGeom>
            <a:solidFill>
              <a:srgbClr val="B7B9BB">
                <a:alpha val="69999"/>
              </a:srgbClr>
            </a:solidFill>
          </p:spPr>
          <p:txBody>
            <a:bodyPr wrap="square" lIns="0" tIns="0" rIns="0" bIns="0" rtlCol="0">
              <a:noAutofit/>
            </a:bodyPr>
            <a:lstStyle/>
            <a:p>
              <a:endParaRPr/>
            </a:p>
          </p:txBody>
        </p:sp>
        <p:sp>
          <p:nvSpPr>
            <p:cNvPr id="10" name="object 10"/>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3" name="object 23"/>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1" name="object 11"/>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2" name="object 12"/>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3" name="object 13"/>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8" name="object 18"/>
            <p:cNvSpPr/>
            <p:nvPr/>
          </p:nvSpPr>
          <p:spPr>
            <a:xfrm>
              <a:off x="4989202" y="748430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9" name="object 19"/>
            <p:cNvSpPr/>
            <p:nvPr/>
          </p:nvSpPr>
          <p:spPr>
            <a:xfrm>
              <a:off x="515395" y="802525"/>
              <a:ext cx="794340" cy="942835"/>
            </a:xfrm>
            <a:prstGeom prst="rect">
              <a:avLst/>
            </a:prstGeom>
            <a:blipFill>
              <a:blip r:embed="rId2" cstate="print"/>
              <a:stretch>
                <a:fillRect/>
              </a:stretch>
            </a:blipFill>
          </p:spPr>
          <p:txBody>
            <a:bodyPr wrap="square" lIns="0" tIns="0" rIns="0" bIns="0" rtlCol="0">
              <a:noAutofit/>
            </a:bodyPr>
            <a:lstStyle/>
            <a:p>
              <a:endParaRPr/>
            </a:p>
          </p:txBody>
        </p:sp>
        <p:sp>
          <p:nvSpPr>
            <p:cNvPr id="21" name="object 21"/>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1443747" y="654420"/>
              <a:ext cx="3573246" cy="671804"/>
            </a:xfrm>
            <a:custGeom>
              <a:avLst/>
              <a:gdLst/>
              <a:ahLst/>
              <a:cxnLst/>
              <a:rect l="l" t="t" r="r" b="b"/>
              <a:pathLst>
                <a:path w="3573246" h="671804">
                  <a:moveTo>
                    <a:pt x="166243" y="380606"/>
                  </a:moveTo>
                  <a:lnTo>
                    <a:pt x="166243" y="592035"/>
                  </a:lnTo>
                  <a:lnTo>
                    <a:pt x="167561" y="606560"/>
                  </a:lnTo>
                  <a:lnTo>
                    <a:pt x="185471" y="643981"/>
                  </a:lnTo>
                  <a:lnTo>
                    <a:pt x="219384" y="667254"/>
                  </a:lnTo>
                  <a:lnTo>
                    <a:pt x="245999" y="671804"/>
                  </a:lnTo>
                  <a:lnTo>
                    <a:pt x="3493477" y="671804"/>
                  </a:lnTo>
                  <a:lnTo>
                    <a:pt x="3534206" y="660638"/>
                  </a:lnTo>
                  <a:lnTo>
                    <a:pt x="3562898" y="631356"/>
                  </a:lnTo>
                  <a:lnTo>
                    <a:pt x="3573246" y="592035"/>
                  </a:lnTo>
                  <a:lnTo>
                    <a:pt x="3573246" y="79756"/>
                  </a:lnTo>
                  <a:lnTo>
                    <a:pt x="3562078" y="39027"/>
                  </a:lnTo>
                  <a:lnTo>
                    <a:pt x="3532792" y="10341"/>
                  </a:lnTo>
                  <a:lnTo>
                    <a:pt x="3493477" y="0"/>
                  </a:lnTo>
                  <a:lnTo>
                    <a:pt x="245999" y="0"/>
                  </a:lnTo>
                  <a:lnTo>
                    <a:pt x="205273" y="11166"/>
                  </a:lnTo>
                  <a:lnTo>
                    <a:pt x="176584" y="40449"/>
                  </a:lnTo>
                  <a:lnTo>
                    <a:pt x="166243" y="79756"/>
                  </a:lnTo>
                  <a:lnTo>
                    <a:pt x="166243" y="256336"/>
                  </a:lnTo>
                  <a:lnTo>
                    <a:pt x="161657" y="268799"/>
                  </a:lnTo>
                  <a:lnTo>
                    <a:pt x="157424" y="279559"/>
                  </a:lnTo>
                  <a:lnTo>
                    <a:pt x="153252" y="288686"/>
                  </a:lnTo>
                  <a:lnTo>
                    <a:pt x="148848" y="296249"/>
                  </a:lnTo>
                  <a:lnTo>
                    <a:pt x="143921" y="302317"/>
                  </a:lnTo>
                  <a:lnTo>
                    <a:pt x="138176" y="306961"/>
                  </a:lnTo>
                  <a:lnTo>
                    <a:pt x="131322" y="310249"/>
                  </a:lnTo>
                  <a:lnTo>
                    <a:pt x="123066" y="312251"/>
                  </a:lnTo>
                  <a:lnTo>
                    <a:pt x="113116" y="313036"/>
                  </a:lnTo>
                  <a:lnTo>
                    <a:pt x="101179" y="312675"/>
                  </a:lnTo>
                  <a:lnTo>
                    <a:pt x="86963" y="311235"/>
                  </a:lnTo>
                  <a:lnTo>
                    <a:pt x="70175" y="308787"/>
                  </a:lnTo>
                  <a:lnTo>
                    <a:pt x="50523" y="305401"/>
                  </a:lnTo>
                  <a:lnTo>
                    <a:pt x="27714" y="301145"/>
                  </a:lnTo>
                  <a:lnTo>
                    <a:pt x="1456" y="296090"/>
                  </a:lnTo>
                  <a:lnTo>
                    <a:pt x="0" y="295808"/>
                  </a:lnTo>
                  <a:lnTo>
                    <a:pt x="18862" y="312895"/>
                  </a:lnTo>
                  <a:lnTo>
                    <a:pt x="35380" y="327747"/>
                  </a:lnTo>
                  <a:lnTo>
                    <a:pt x="49827" y="340503"/>
                  </a:lnTo>
                  <a:lnTo>
                    <a:pt x="62480" y="351304"/>
                  </a:lnTo>
                  <a:lnTo>
                    <a:pt x="73613" y="360291"/>
                  </a:lnTo>
                  <a:lnTo>
                    <a:pt x="83501" y="367603"/>
                  </a:lnTo>
                  <a:lnTo>
                    <a:pt x="92420" y="373380"/>
                  </a:lnTo>
                  <a:lnTo>
                    <a:pt x="100643" y="377764"/>
                  </a:lnTo>
                  <a:lnTo>
                    <a:pt x="108447" y="380894"/>
                  </a:lnTo>
                  <a:lnTo>
                    <a:pt x="116107" y="382911"/>
                  </a:lnTo>
                  <a:lnTo>
                    <a:pt x="123897" y="383955"/>
                  </a:lnTo>
                  <a:lnTo>
                    <a:pt x="132092" y="384166"/>
                  </a:lnTo>
                  <a:lnTo>
                    <a:pt x="140968" y="383684"/>
                  </a:lnTo>
                  <a:lnTo>
                    <a:pt x="150800" y="382651"/>
                  </a:lnTo>
                  <a:lnTo>
                    <a:pt x="161862" y="381206"/>
                  </a:lnTo>
                  <a:lnTo>
                    <a:pt x="166243" y="380606"/>
                  </a:lnTo>
                  <a:close/>
                </a:path>
              </a:pathLst>
            </a:custGeom>
            <a:ln w="12700">
              <a:solidFill>
                <a:srgbClr val="939597"/>
              </a:solidFill>
            </a:ln>
          </p:spPr>
          <p:txBody>
            <a:bodyPr wrap="square" lIns="0" tIns="0" rIns="0" bIns="0" rtlCol="0">
              <a:noAutofit/>
            </a:bodyPr>
            <a:lstStyle/>
            <a:p>
              <a:endParaRPr/>
            </a:p>
          </p:txBody>
        </p:sp>
        <p:sp>
          <p:nvSpPr>
            <p:cNvPr id="9" name="object 9"/>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8" name="object 8"/>
            <p:cNvSpPr txBox="1"/>
            <p:nvPr/>
          </p:nvSpPr>
          <p:spPr>
            <a:xfrm>
              <a:off x="591186" y="1859872"/>
              <a:ext cx="4362364" cy="543368"/>
            </a:xfrm>
            <a:prstGeom prst="rect">
              <a:avLst/>
            </a:prstGeom>
          </p:spPr>
          <p:txBody>
            <a:bodyPr wrap="square" lIns="0" tIns="6635" rIns="0" bIns="0" rtlCol="0">
              <a:noAutofit/>
            </a:bodyPr>
            <a:lstStyle/>
            <a:p>
              <a:pPr indent="120650" algn="just">
                <a:lnSpc>
                  <a:spcPts val="950"/>
                </a:lnSpc>
              </a:pPr>
              <a:r>
                <a:rPr lang="es-ES" sz="900" dirty="0">
                  <a:solidFill>
                    <a:srgbClr val="00ADEF"/>
                  </a:solidFill>
                  <a:latin typeface="Malgun Gothic"/>
                  <a:cs typeface="Malgun Gothic"/>
                </a:rPr>
                <a:t>Aconteció que cuando comenzaron los hombres a multiplicarse sobre la faz de la tierra, y les nacieron hijas, que viendo los hijos de Dios que las hijas de los hombres eran hermosas, tomaron para sí mujeres, escogiendo entre todas.       (Gn 6:1~2)</a:t>
              </a:r>
            </a:p>
          </p:txBody>
        </p:sp>
        <p:sp>
          <p:nvSpPr>
            <p:cNvPr id="7" name="object 7"/>
            <p:cNvSpPr txBox="1"/>
            <p:nvPr/>
          </p:nvSpPr>
          <p:spPr>
            <a:xfrm>
              <a:off x="591134" y="2496152"/>
              <a:ext cx="4368748" cy="4247548"/>
            </a:xfrm>
            <a:prstGeom prst="rect">
              <a:avLst/>
            </a:prstGeom>
          </p:spPr>
          <p:txBody>
            <a:bodyPr wrap="square" lIns="0" tIns="6921" rIns="0" bIns="0" rtlCol="0">
              <a:noAutofit/>
            </a:bodyPr>
            <a:lstStyle/>
            <a:p>
              <a:pPr marR="14948" indent="98425" algn="just">
                <a:lnSpc>
                  <a:spcPts val="950"/>
                </a:lnSpc>
              </a:pPr>
              <a:r>
                <a:rPr lang="es-ES" sz="900" dirty="0">
                  <a:latin typeface="Malgun Gothic"/>
                  <a:cs typeface="Malgun Gothic"/>
                </a:rPr>
                <a:t>Algunas personas afirman que ‘los hijos de Dios’ en este versículo son ángeles, pero esto no es cierto. La Biblia claramente enseña que los ángeles son espíritus ministradores (He 1:14) enviados para servir a los herederos salvos. A veces aparecen en forma de un cuerpo humano, pero un ángel no tiene cuerpo y, por lo tanto, tener una relación física con una mujer es absolutamente imposible. Jesús dijo: ‘Los ángeles no se casan ni se darán en casamiento.’ (Mt 22:30)</a:t>
              </a:r>
              <a:endParaRPr sz="900" dirty="0">
                <a:latin typeface="Malgun Gothic"/>
                <a:cs typeface="Malgun Gothic"/>
              </a:endParaRPr>
            </a:p>
            <a:p>
              <a:pPr marL="12793" marR="937" indent="107971" algn="just">
                <a:lnSpc>
                  <a:spcPts val="950"/>
                </a:lnSpc>
              </a:pPr>
              <a:r>
                <a:rPr lang="es-ES" sz="900" dirty="0">
                  <a:latin typeface="Malgun Gothic"/>
                  <a:cs typeface="Malgun Gothic"/>
                </a:rPr>
                <a:t>Entonces, ¿a quienes se refieren ‘los hijos de Dios’? “Y conoció de nuevo Adán a su mujer, la cual dio a luz un hijo, y llamó su nombre Set: Porque Dios (dijo ella) me ha sustituido otro hijo en lugar de Abel, a quien mató Caín. Y a Set también le nació un hijo, y llamó su nombre Enós. Entonces los hombres comenzaron a invocar el nombre de Jehová. (Gn 4:25~26)” Los hijos de Dios se refieren a los descendientes de Set que aparecen en esta palabra. Los descendientes de Set invocaron el nombre de Dios, significa que honraron a Dios. Abel es una imagen de una persona salva, y al mismo tiempo, es la sombra de Jesús, que entregó una ofrenda fragante a Dios y la recibió. La muerte de Abel señala la muerte de Jesús. Así como por la muerte de Abel, dio una vida, los santos salvos nacieron por la muerte de Jesús en la cruz. Por lo tanto, los descendientes de Set son como la imagen de los salvos. El hecho de que los descendientes de Set invocaron el nombre de Dios significaba que los santos salvos servirían a Dios. Los descendientes de Set fueron distinguidos como hijos de Dios, y los descendientes de Caín fueron las hijas de los hombres.</a:t>
              </a:r>
            </a:p>
            <a:p>
              <a:pPr marL="12793" marR="937" indent="107971" algn="just">
                <a:lnSpc>
                  <a:spcPts val="950"/>
                </a:lnSpc>
              </a:pPr>
              <a:r>
                <a:rPr lang="es-ES" sz="900" dirty="0">
                  <a:latin typeface="Malgun Gothic"/>
                  <a:cs typeface="Malgun Gothic"/>
                </a:rPr>
                <a:t>Pero, ¿por qué la Biblia distingue entre ‘los hijos de Dios’ y ‘las hijas de los hombres’? La hija no tiene derechos de herencia. Por eso, ‘las hijas de los hombres’ es, en principio, aquellos que no pueden heredar de Dios. Todos los que son salvos son espiritualmente hijos de Dios y aquellos que heredarán la herencia de Dios. Por lo tanto, los hijos de Dios se refieren a los descendientes de Set. Es decir, la sombra de los cristianos renacidos. Y las hijas de los hombres son descendientes de Caín que no tienen herencia de Dios, es decir, aquellos que pertenecen a la tierra. El contenido de esta palabra se refiere a la caída de los descendientes piadosos de Set en guardar la castidad hacia Dios, al mezclarse con ‘las hijas de los hombres’, es decir, personas impías que siguen las tradiciones y caminos de Caín. Como resultado, las personas se apartaron de Dios y cayeron absolutamente, y esto continuó hasta el Diluvio.</a:t>
              </a:r>
            </a:p>
          </p:txBody>
        </p:sp>
        <p:sp>
          <p:nvSpPr>
            <p:cNvPr id="6" name="object 6"/>
            <p:cNvSpPr txBox="1"/>
            <p:nvPr/>
          </p:nvSpPr>
          <p:spPr>
            <a:xfrm>
              <a:off x="591134" y="6824721"/>
              <a:ext cx="4368045" cy="373754"/>
            </a:xfrm>
            <a:prstGeom prst="rect">
              <a:avLst/>
            </a:prstGeom>
          </p:spPr>
          <p:txBody>
            <a:bodyPr wrap="square" lIns="0" tIns="6635" rIns="0" bIns="0" rtlCol="0">
              <a:noAutofit/>
            </a:bodyPr>
            <a:lstStyle/>
            <a:p>
              <a:pPr marL="12700" algn="just">
                <a:lnSpc>
                  <a:spcPts val="950"/>
                </a:lnSpc>
              </a:pPr>
              <a:r>
                <a:rPr lang="es-ES" sz="900" dirty="0">
                  <a:solidFill>
                    <a:srgbClr val="00ADEF"/>
                  </a:solidFill>
                  <a:latin typeface="Malgun Gothic"/>
                  <a:cs typeface="Malgun Gothic"/>
                </a:rPr>
                <a:t>Y vio Jehová que la maldad de los hombres era mucha en la tierra, y que todo designio de los pensamientos del corazón de ellos era de continuo solamente el mal. (Gn 6:5)</a:t>
              </a:r>
            </a:p>
          </p:txBody>
        </p:sp>
        <p:sp>
          <p:nvSpPr>
            <p:cNvPr id="5" name="object 5"/>
            <p:cNvSpPr txBox="1"/>
            <p:nvPr/>
          </p:nvSpPr>
          <p:spPr>
            <a:xfrm>
              <a:off x="699146" y="7320923"/>
              <a:ext cx="2875903" cy="132543"/>
            </a:xfrm>
            <a:prstGeom prst="rect">
              <a:avLst/>
            </a:prstGeom>
          </p:spPr>
          <p:txBody>
            <a:bodyPr wrap="square" lIns="0" tIns="6604" rIns="0" bIns="0" rtlCol="0">
              <a:noAutofit/>
            </a:bodyPr>
            <a:lstStyle/>
            <a:p>
              <a:pPr marL="12700" algn="just">
                <a:lnSpc>
                  <a:spcPts val="950"/>
                </a:lnSpc>
              </a:pPr>
              <a:r>
                <a:rPr lang="es-ES" sz="900" dirty="0">
                  <a:latin typeface="Malgun Gothic"/>
                  <a:cs typeface="Malgun Gothic"/>
                </a:rPr>
                <a:t>Es por eso que han sido juzgados por el diluvio.</a:t>
              </a:r>
              <a:endParaRPr sz="900" dirty="0">
                <a:latin typeface="Malgun Gothic"/>
                <a:cs typeface="Malgun Gothic"/>
              </a:endParaRPr>
            </a:p>
          </p:txBody>
        </p:sp>
        <p:sp>
          <p:nvSpPr>
            <p:cNvPr id="4" name="object 4"/>
            <p:cNvSpPr txBox="1"/>
            <p:nvPr/>
          </p:nvSpPr>
          <p:spPr>
            <a:xfrm>
              <a:off x="5061700" y="7601295"/>
              <a:ext cx="171450" cy="152400"/>
            </a:xfrm>
            <a:prstGeom prst="rect">
              <a:avLst/>
            </a:prstGeom>
          </p:spPr>
          <p:txBody>
            <a:bodyPr wrap="square" lIns="0" tIns="6762" rIns="0" bIns="0" rtlCol="0">
              <a:noAutofit/>
            </a:bodyPr>
            <a:lstStyle/>
            <a:p>
              <a:pPr marL="12700">
                <a:lnSpc>
                  <a:spcPts val="1065"/>
                </a:lnSpc>
              </a:pPr>
              <a:r>
                <a:rPr sz="1000" dirty="0">
                  <a:latin typeface="Times New Roman"/>
                  <a:cs typeface="Times New Roman"/>
                </a:rPr>
                <a:t>35</a:t>
              </a:r>
              <a:endParaRPr sz="1000">
                <a:latin typeface="Times New Roman"/>
                <a:cs typeface="Times New Roman"/>
              </a:endParaRPr>
            </a:p>
          </p:txBody>
        </p:sp>
        <p:sp>
          <p:nvSpPr>
            <p:cNvPr id="2" name="object 2"/>
            <p:cNvSpPr txBox="1"/>
            <p:nvPr/>
          </p:nvSpPr>
          <p:spPr>
            <a:xfrm>
              <a:off x="1446580" y="720852"/>
              <a:ext cx="3672840" cy="765048"/>
            </a:xfrm>
            <a:prstGeom prst="rect">
              <a:avLst/>
            </a:prstGeom>
          </p:spPr>
          <p:txBody>
            <a:bodyPr wrap="square" lIns="0" tIns="7593" rIns="0" bIns="0" rtlCol="0">
              <a:noAutofit/>
            </a:bodyPr>
            <a:lstStyle/>
            <a:p>
              <a:pPr algn="just">
                <a:lnSpc>
                  <a:spcPts val="1300"/>
                </a:lnSpc>
              </a:pPr>
              <a:endParaRPr sz="1000" dirty="0">
                <a:latin typeface="Malgun Gothic" panose="020B0503020000020004" pitchFamily="34" charset="-127"/>
                <a:ea typeface="Malgun Gothic" panose="020B0503020000020004" pitchFamily="34" charset="-127"/>
                <a:cs typeface="Times New Roman" panose="02020603050405020304" pitchFamily="18" charset="0"/>
              </a:endParaRPr>
            </a:p>
            <a:p>
              <a:pPr marL="356716" marR="181895" indent="2" algn="just">
                <a:lnSpc>
                  <a:spcPts val="1400"/>
                </a:lnSpc>
                <a:spcBef>
                  <a:spcPts val="70"/>
                </a:spcBef>
              </a:pPr>
              <a:r>
                <a:rPr lang="es-ES" sz="1000" dirty="0">
                  <a:solidFill>
                    <a:srgbClr val="00ADEF"/>
                  </a:solidFill>
                  <a:latin typeface="Malgun Gothic" panose="020B0503020000020004" pitchFamily="34" charset="-127"/>
                  <a:ea typeface="Malgun Gothic" panose="020B0503020000020004" pitchFamily="34" charset="-127"/>
                  <a:cs typeface="Times New Roman" panose="02020603050405020304" pitchFamily="18" charset="0"/>
                </a:rPr>
                <a:t>¿Quiénes son ‘los hijos de Dios’ en Génesis 6:1~2?</a:t>
              </a:r>
            </a:p>
          </p:txBody>
        </p:sp>
        <p:sp>
          <p:nvSpPr>
            <p:cNvPr id="24" name="object 3">
              <a:extLst>
                <a:ext uri="{FF2B5EF4-FFF2-40B4-BE49-F238E27FC236}">
                  <a16:creationId xmlns:a16="http://schemas.microsoft.com/office/drawing/2014/main" id="{5631BD1A-2E9F-4995-80D4-4DB3D695DA65}"/>
                </a:ext>
              </a:extLst>
            </p:cNvPr>
            <p:cNvSpPr txBox="1"/>
            <p:nvPr/>
          </p:nvSpPr>
          <p:spPr>
            <a:xfrm rot="21060000">
              <a:off x="463499" y="433059"/>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673</TotalTime>
  <Words>1504</Words>
  <Application>Microsoft Office PowerPoint</Application>
  <PresentationFormat>사용자 지정</PresentationFormat>
  <Paragraphs>85</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CIELOZIP</dc:creator>
  <cp:lastModifiedBy>Gregory Cole</cp:lastModifiedBy>
  <cp:revision>35</cp:revision>
  <dcterms:modified xsi:type="dcterms:W3CDTF">2022-03-01T14:34:09Z</dcterms:modified>
</cp:coreProperties>
</file>